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801600" cy="7772400"/>
  <p:notesSz cx="6858000" cy="9144000"/>
  <p:defaultTextStyle>
    <a:defPPr>
      <a:defRPr lang="en-US"/>
    </a:defPPr>
    <a:lvl1pPr marL="0" algn="l" defTabSz="395528" rtl="0" eaLnBrk="1" latinLnBrk="0" hangingPunct="1">
      <a:defRPr sz="1558" kern="1200">
        <a:solidFill>
          <a:schemeClr val="tx1"/>
        </a:solidFill>
        <a:latin typeface="+mn-lt"/>
        <a:ea typeface="+mn-ea"/>
        <a:cs typeface="+mn-cs"/>
      </a:defRPr>
    </a:lvl1pPr>
    <a:lvl2pPr marL="395528" algn="l" defTabSz="395528" rtl="0" eaLnBrk="1" latinLnBrk="0" hangingPunct="1">
      <a:defRPr sz="1558" kern="1200">
        <a:solidFill>
          <a:schemeClr val="tx1"/>
        </a:solidFill>
        <a:latin typeface="+mn-lt"/>
        <a:ea typeface="+mn-ea"/>
        <a:cs typeface="+mn-cs"/>
      </a:defRPr>
    </a:lvl2pPr>
    <a:lvl3pPr marL="791057" algn="l" defTabSz="395528" rtl="0" eaLnBrk="1" latinLnBrk="0" hangingPunct="1">
      <a:defRPr sz="1558" kern="1200">
        <a:solidFill>
          <a:schemeClr val="tx1"/>
        </a:solidFill>
        <a:latin typeface="+mn-lt"/>
        <a:ea typeface="+mn-ea"/>
        <a:cs typeface="+mn-cs"/>
      </a:defRPr>
    </a:lvl3pPr>
    <a:lvl4pPr marL="1186584" algn="l" defTabSz="395528" rtl="0" eaLnBrk="1" latinLnBrk="0" hangingPunct="1">
      <a:defRPr sz="1558" kern="1200">
        <a:solidFill>
          <a:schemeClr val="tx1"/>
        </a:solidFill>
        <a:latin typeface="+mn-lt"/>
        <a:ea typeface="+mn-ea"/>
        <a:cs typeface="+mn-cs"/>
      </a:defRPr>
    </a:lvl4pPr>
    <a:lvl5pPr marL="1582114" algn="l" defTabSz="395528" rtl="0" eaLnBrk="1" latinLnBrk="0" hangingPunct="1">
      <a:defRPr sz="1558" kern="1200">
        <a:solidFill>
          <a:schemeClr val="tx1"/>
        </a:solidFill>
        <a:latin typeface="+mn-lt"/>
        <a:ea typeface="+mn-ea"/>
        <a:cs typeface="+mn-cs"/>
      </a:defRPr>
    </a:lvl5pPr>
    <a:lvl6pPr marL="1977641" algn="l" defTabSz="395528" rtl="0" eaLnBrk="1" latinLnBrk="0" hangingPunct="1">
      <a:defRPr sz="1558" kern="1200">
        <a:solidFill>
          <a:schemeClr val="tx1"/>
        </a:solidFill>
        <a:latin typeface="+mn-lt"/>
        <a:ea typeface="+mn-ea"/>
        <a:cs typeface="+mn-cs"/>
      </a:defRPr>
    </a:lvl6pPr>
    <a:lvl7pPr marL="2373171" algn="l" defTabSz="395528" rtl="0" eaLnBrk="1" latinLnBrk="0" hangingPunct="1">
      <a:defRPr sz="1558" kern="1200">
        <a:solidFill>
          <a:schemeClr val="tx1"/>
        </a:solidFill>
        <a:latin typeface="+mn-lt"/>
        <a:ea typeface="+mn-ea"/>
        <a:cs typeface="+mn-cs"/>
      </a:defRPr>
    </a:lvl7pPr>
    <a:lvl8pPr marL="2768700" algn="l" defTabSz="395528" rtl="0" eaLnBrk="1" latinLnBrk="0" hangingPunct="1">
      <a:defRPr sz="1558" kern="1200">
        <a:solidFill>
          <a:schemeClr val="tx1"/>
        </a:solidFill>
        <a:latin typeface="+mn-lt"/>
        <a:ea typeface="+mn-ea"/>
        <a:cs typeface="+mn-cs"/>
      </a:defRPr>
    </a:lvl8pPr>
    <a:lvl9pPr marL="3164229" algn="l" defTabSz="395528" rtl="0" eaLnBrk="1" latinLnBrk="0" hangingPunct="1">
      <a:defRPr sz="155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36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272011"/>
            <a:ext cx="9601200" cy="2705947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4082310"/>
            <a:ext cx="9601200" cy="1876530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772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522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1937704"/>
            <a:ext cx="11041380" cy="323310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5201392"/>
            <a:ext cx="11041380" cy="1700212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024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069042"/>
            <a:ext cx="5440680" cy="49315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069042"/>
            <a:ext cx="5440680" cy="49315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590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413809"/>
            <a:ext cx="11041380" cy="1502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8" y="1905318"/>
            <a:ext cx="5415676" cy="93376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8" y="2839085"/>
            <a:ext cx="5415676" cy="41758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0" y="1905318"/>
            <a:ext cx="5442347" cy="93376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0" y="2839085"/>
            <a:ext cx="5442347" cy="41758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889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732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619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518160"/>
            <a:ext cx="4128849" cy="181356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119082"/>
            <a:ext cx="6480810" cy="5523442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331720"/>
            <a:ext cx="4128849" cy="4319800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750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518160"/>
            <a:ext cx="4128849" cy="181356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119082"/>
            <a:ext cx="6480810" cy="5523442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331720"/>
            <a:ext cx="4128849" cy="4319800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05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774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5" y="413808"/>
            <a:ext cx="2760345" cy="6586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0" y="413808"/>
            <a:ext cx="8121015" cy="6586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E9B50-0CC3-4977-B296-498CE411034E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565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413809"/>
            <a:ext cx="1104138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069042"/>
            <a:ext cx="1104138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7203864"/>
            <a:ext cx="28803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E9B50-0CC3-4977-B296-498CE411034E}" type="datetimeFigureOut">
              <a:rPr lang="en-US" smtClean="0"/>
              <a:t>3/15/2018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7203864"/>
            <a:ext cx="43205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7203864"/>
            <a:ext cx="28803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0FD4B-533E-486F-80D2-9CFF3A3E5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516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E8AED9B-428D-485E-9A67-0477CC21063A}"/>
              </a:ext>
            </a:extLst>
          </p:cNvPr>
          <p:cNvSpPr/>
          <p:nvPr/>
        </p:nvSpPr>
        <p:spPr>
          <a:xfrm>
            <a:off x="8531352" y="6926"/>
            <a:ext cx="4270248" cy="7772400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D893AF9-53CD-4745-A4D5-6E5D74DB5E88}"/>
              </a:ext>
            </a:extLst>
          </p:cNvPr>
          <p:cNvSpPr/>
          <p:nvPr/>
        </p:nvSpPr>
        <p:spPr>
          <a:xfrm>
            <a:off x="4245558" y="6926"/>
            <a:ext cx="4285793" cy="7772400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6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8EDC9B3-2929-4BB5-9382-3A114296A142}"/>
              </a:ext>
            </a:extLst>
          </p:cNvPr>
          <p:cNvSpPr txBox="1"/>
          <p:nvPr/>
        </p:nvSpPr>
        <p:spPr>
          <a:xfrm>
            <a:off x="8531352" y="3317199"/>
            <a:ext cx="427024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100" b="1" u="sng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</a:rPr>
              <a:t>Unit </a:t>
            </a:r>
            <a:r>
              <a:rPr lang="en-US" sz="3100" b="1" u="sng" dirty="0" smtClean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</a:rPr>
              <a:t>5 </a:t>
            </a:r>
            <a:r>
              <a:rPr lang="en-US" sz="3100" b="1" u="sng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</a:rPr>
              <a:t>Study Guide:</a:t>
            </a:r>
            <a:r>
              <a:rPr lang="en-US" sz="3100" b="1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</a:rPr>
              <a:t/>
            </a:r>
            <a:br>
              <a:rPr lang="en-US" sz="3100" b="1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</a:rPr>
            </a:br>
            <a:r>
              <a:rPr lang="en-US" sz="3100" b="1" dirty="0" smtClean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</a:rPr>
              <a:t>Astronomy</a:t>
            </a:r>
            <a:endParaRPr lang="en-US" sz="3100" b="1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E9AC026-EC0E-488E-9925-637C4A37A4C5}"/>
              </a:ext>
            </a:extLst>
          </p:cNvPr>
          <p:cNvSpPr txBox="1"/>
          <p:nvPr/>
        </p:nvSpPr>
        <p:spPr>
          <a:xfrm>
            <a:off x="0" y="48579"/>
            <a:ext cx="4245559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500" b="1" u="sng" dirty="0" smtClean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</a:rPr>
              <a:t>Solar Systems:</a:t>
            </a:r>
            <a:br>
              <a:rPr lang="en-US" sz="2500" b="1" u="sng" dirty="0" smtClean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</a:rPr>
            </a:br>
            <a:r>
              <a:rPr lang="en-US" sz="900" i="1" dirty="0" smtClean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(Includes solar systems, planets, moons, black holes, aliens, and asteroids)</a:t>
            </a:r>
            <a:endParaRPr lang="en-US" sz="900" i="1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7EDE9F2-080A-4D86-A6D4-45B5C1DD5C0A}"/>
              </a:ext>
            </a:extLst>
          </p:cNvPr>
          <p:cNvSpPr/>
          <p:nvPr/>
        </p:nvSpPr>
        <p:spPr>
          <a:xfrm>
            <a:off x="0" y="6926"/>
            <a:ext cx="4245559" cy="7772400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6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3FF4813-4C62-49ED-ADED-8CE36F7FEFAF}"/>
              </a:ext>
            </a:extLst>
          </p:cNvPr>
          <p:cNvSpPr txBox="1"/>
          <p:nvPr/>
        </p:nvSpPr>
        <p:spPr>
          <a:xfrm>
            <a:off x="4245559" y="48580"/>
            <a:ext cx="427024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500" b="1" u="sng" dirty="0" smtClean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</a:rPr>
              <a:t>Lost in Space:</a:t>
            </a:r>
            <a:endParaRPr lang="en-US" sz="2500" b="1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995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E8AED9B-428D-485E-9A67-0477CC21063A}"/>
              </a:ext>
            </a:extLst>
          </p:cNvPr>
          <p:cNvSpPr/>
          <p:nvPr/>
        </p:nvSpPr>
        <p:spPr>
          <a:xfrm>
            <a:off x="8536990" y="0"/>
            <a:ext cx="4270248" cy="7772400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D893AF9-53CD-4745-A4D5-6E5D74DB5E88}"/>
              </a:ext>
            </a:extLst>
          </p:cNvPr>
          <p:cNvSpPr/>
          <p:nvPr/>
        </p:nvSpPr>
        <p:spPr>
          <a:xfrm>
            <a:off x="4268495" y="0"/>
            <a:ext cx="4270248" cy="7772400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6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1FBBAB5-F1ED-458A-85D9-F0627B206965}"/>
              </a:ext>
            </a:extLst>
          </p:cNvPr>
          <p:cNvSpPr/>
          <p:nvPr/>
        </p:nvSpPr>
        <p:spPr>
          <a:xfrm>
            <a:off x="0" y="0"/>
            <a:ext cx="4270248" cy="7772400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6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8EDC9B3-2929-4BB5-9382-3A114296A142}"/>
              </a:ext>
            </a:extLst>
          </p:cNvPr>
          <p:cNvSpPr txBox="1"/>
          <p:nvPr/>
        </p:nvSpPr>
        <p:spPr>
          <a:xfrm>
            <a:off x="0" y="48579"/>
            <a:ext cx="426849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500" b="1" u="sng" dirty="0" smtClean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</a:rPr>
              <a:t>Gravity:</a:t>
            </a:r>
            <a:endParaRPr lang="en-US" sz="2500" b="1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A061D7C-4C92-4855-AD89-86826D8D84CD}"/>
              </a:ext>
            </a:extLst>
          </p:cNvPr>
          <p:cNvSpPr txBox="1"/>
          <p:nvPr/>
        </p:nvSpPr>
        <p:spPr>
          <a:xfrm>
            <a:off x="4268495" y="48580"/>
            <a:ext cx="426674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500" b="1" u="sng" dirty="0" smtClean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</a:rPr>
              <a:t>Seasons:</a:t>
            </a:r>
            <a:endParaRPr lang="en-US" sz="2500" b="1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FF66D02-C11F-4C82-9E80-9D6DA96DB071}"/>
              </a:ext>
            </a:extLst>
          </p:cNvPr>
          <p:cNvSpPr txBox="1"/>
          <p:nvPr/>
        </p:nvSpPr>
        <p:spPr>
          <a:xfrm>
            <a:off x="8535236" y="48578"/>
            <a:ext cx="42663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500" b="1" u="sng" dirty="0" smtClean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</a:rPr>
              <a:t>Tides:</a:t>
            </a:r>
            <a:endParaRPr lang="en-US" sz="2500" b="1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370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18</Words>
  <Application>Microsoft Office PowerPoint</Application>
  <PresentationFormat>Custom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Rockwell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Amendolare</dc:creator>
  <cp:lastModifiedBy>Amendolare, Nicholas</cp:lastModifiedBy>
  <cp:revision>9</cp:revision>
  <cp:lastPrinted>2017-11-06T13:59:57Z</cp:lastPrinted>
  <dcterms:created xsi:type="dcterms:W3CDTF">2017-11-05T14:15:14Z</dcterms:created>
  <dcterms:modified xsi:type="dcterms:W3CDTF">2018-03-15T13:41:32Z</dcterms:modified>
</cp:coreProperties>
</file>