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1662" y="-152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9AF8-C9FC-4285-9C74-22702501D5D4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8AA2C-9D27-42E9-8EA5-F7522879C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362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9AF8-C9FC-4285-9C74-22702501D5D4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8AA2C-9D27-42E9-8EA5-F7522879C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917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9AF8-C9FC-4285-9C74-22702501D5D4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8AA2C-9D27-42E9-8EA5-F7522879C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613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9AF8-C9FC-4285-9C74-22702501D5D4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8AA2C-9D27-42E9-8EA5-F7522879C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63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9AF8-C9FC-4285-9C74-22702501D5D4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8AA2C-9D27-42E9-8EA5-F7522879C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536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9AF8-C9FC-4285-9C74-22702501D5D4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8AA2C-9D27-42E9-8EA5-F7522879C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292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9AF8-C9FC-4285-9C74-22702501D5D4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8AA2C-9D27-42E9-8EA5-F7522879C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704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9AF8-C9FC-4285-9C74-22702501D5D4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8AA2C-9D27-42E9-8EA5-F7522879C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431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9AF8-C9FC-4285-9C74-22702501D5D4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8AA2C-9D27-42E9-8EA5-F7522879C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19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9AF8-C9FC-4285-9C74-22702501D5D4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8AA2C-9D27-42E9-8EA5-F7522879C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63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6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9AF8-C9FC-4285-9C74-22702501D5D4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8AA2C-9D27-42E9-8EA5-F7522879C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129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6D9AF8-C9FC-4285-9C74-22702501D5D4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28AA2C-9D27-42E9-8EA5-F7522879C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271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109538"/>
            <a:ext cx="2562225" cy="3243262"/>
            <a:chOff x="2147887" y="3048000"/>
            <a:chExt cx="2562225" cy="324326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47887" y="3048000"/>
              <a:ext cx="2562225" cy="3243262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2514600" y="4038600"/>
              <a:ext cx="1524000" cy="1461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effectLst>
                    <a:glow rad="38100">
                      <a:schemeClr val="bg1">
                        <a:alpha val="34000"/>
                      </a:schemeClr>
                    </a:glow>
                  </a:effectLst>
                  <a:latin typeface="Gill Sans Ultra Bold Condensed" panose="020B0A06020104020203" pitchFamily="34" charset="0"/>
                </a:rPr>
                <a:t>Good Job!</a:t>
              </a:r>
              <a:br>
                <a:rPr lang="en-US" dirty="0" smtClean="0">
                  <a:effectLst>
                    <a:glow rad="38100">
                      <a:schemeClr val="bg1">
                        <a:alpha val="34000"/>
                      </a:schemeClr>
                    </a:glow>
                  </a:effectLst>
                  <a:latin typeface="Gill Sans Ultra Bold Condensed" panose="020B0A06020104020203" pitchFamily="34" charset="0"/>
                </a:rPr>
              </a:br>
              <a:r>
                <a:rPr lang="en-US" sz="600" dirty="0" smtClean="0">
                  <a:effectLst>
                    <a:glow rad="38100">
                      <a:schemeClr val="bg1">
                        <a:alpha val="34000"/>
                      </a:schemeClr>
                    </a:glow>
                  </a:effectLst>
                  <a:latin typeface="Gill Sans Ultra Bold Condensed" panose="020B0A06020104020203" pitchFamily="34" charset="0"/>
                </a:rPr>
                <a:t> </a:t>
              </a:r>
            </a:p>
            <a:p>
              <a:pPr algn="ctr"/>
              <a:r>
                <a:rPr lang="en-US" sz="1300" dirty="0" smtClean="0">
                  <a:effectLst>
                    <a:glow rad="38100">
                      <a:schemeClr val="bg1">
                        <a:alpha val="34000"/>
                      </a:schemeClr>
                    </a:glow>
                  </a:effectLst>
                  <a:latin typeface="Garamond" panose="02020404030301010803" pitchFamily="18" charset="0"/>
                </a:rPr>
                <a:t>You won! Tape this bug onto your Unit </a:t>
              </a:r>
              <a:r>
                <a:rPr lang="en-US" sz="1300" dirty="0" smtClean="0">
                  <a:effectLst>
                    <a:glow rad="38100">
                      <a:schemeClr val="bg1">
                        <a:alpha val="34000"/>
                      </a:schemeClr>
                    </a:glow>
                  </a:effectLst>
                  <a:latin typeface="Garamond" panose="02020404030301010803" pitchFamily="18" charset="0"/>
                </a:rPr>
                <a:t>4 </a:t>
              </a:r>
              <a:r>
                <a:rPr lang="en-US" sz="1300" dirty="0" smtClean="0">
                  <a:effectLst>
                    <a:glow rad="38100">
                      <a:schemeClr val="bg1">
                        <a:alpha val="34000"/>
                      </a:schemeClr>
                    </a:glow>
                  </a:effectLst>
                  <a:latin typeface="Garamond" panose="02020404030301010803" pitchFamily="18" charset="0"/>
                </a:rPr>
                <a:t>Test to camouflage any answer you’re not sure about.</a:t>
              </a:r>
              <a:endParaRPr lang="en-US" sz="1300" dirty="0">
                <a:effectLst>
                  <a:glow rad="38100">
                    <a:schemeClr val="bg1">
                      <a:alpha val="34000"/>
                    </a:schemeClr>
                  </a:glow>
                </a:effectLst>
                <a:latin typeface="Garamond" panose="02020404030301010803" pitchFamily="18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4114800" y="209476"/>
            <a:ext cx="2562225" cy="3243262"/>
            <a:chOff x="2147887" y="3048000"/>
            <a:chExt cx="2562225" cy="3243262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47887" y="3048000"/>
              <a:ext cx="2562225" cy="3243262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2514600" y="4038600"/>
              <a:ext cx="1524000" cy="1461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effectLst>
                    <a:glow rad="38100">
                      <a:schemeClr val="bg1">
                        <a:alpha val="34000"/>
                      </a:schemeClr>
                    </a:glow>
                  </a:effectLst>
                  <a:latin typeface="Gill Sans Ultra Bold Condensed" panose="020B0A06020104020203" pitchFamily="34" charset="0"/>
                </a:rPr>
                <a:t>Good Job!</a:t>
              </a:r>
              <a:br>
                <a:rPr lang="en-US" dirty="0" smtClean="0">
                  <a:effectLst>
                    <a:glow rad="38100">
                      <a:schemeClr val="bg1">
                        <a:alpha val="34000"/>
                      </a:schemeClr>
                    </a:glow>
                  </a:effectLst>
                  <a:latin typeface="Gill Sans Ultra Bold Condensed" panose="020B0A06020104020203" pitchFamily="34" charset="0"/>
                </a:rPr>
              </a:br>
              <a:r>
                <a:rPr lang="en-US" sz="600" dirty="0" smtClean="0">
                  <a:effectLst>
                    <a:glow rad="38100">
                      <a:schemeClr val="bg1">
                        <a:alpha val="34000"/>
                      </a:schemeClr>
                    </a:glow>
                  </a:effectLst>
                  <a:latin typeface="Gill Sans Ultra Bold Condensed" panose="020B0A06020104020203" pitchFamily="34" charset="0"/>
                </a:rPr>
                <a:t> </a:t>
              </a:r>
            </a:p>
            <a:p>
              <a:pPr algn="ctr"/>
              <a:r>
                <a:rPr lang="en-US" sz="1300" dirty="0" smtClean="0">
                  <a:effectLst>
                    <a:glow rad="38100">
                      <a:schemeClr val="bg1">
                        <a:alpha val="34000"/>
                      </a:schemeClr>
                    </a:glow>
                  </a:effectLst>
                  <a:latin typeface="Garamond" panose="02020404030301010803" pitchFamily="18" charset="0"/>
                </a:rPr>
                <a:t>You won! Tape this bug onto your Unit </a:t>
              </a:r>
              <a:r>
                <a:rPr lang="en-US" sz="1300" dirty="0" smtClean="0">
                  <a:effectLst>
                    <a:glow rad="38100">
                      <a:schemeClr val="bg1">
                        <a:alpha val="34000"/>
                      </a:schemeClr>
                    </a:glow>
                  </a:effectLst>
                  <a:latin typeface="Garamond" panose="02020404030301010803" pitchFamily="18" charset="0"/>
                </a:rPr>
                <a:t>4 </a:t>
              </a:r>
              <a:r>
                <a:rPr lang="en-US" sz="1300" dirty="0" smtClean="0">
                  <a:effectLst>
                    <a:glow rad="38100">
                      <a:schemeClr val="bg1">
                        <a:alpha val="34000"/>
                      </a:schemeClr>
                    </a:glow>
                  </a:effectLst>
                  <a:latin typeface="Garamond" panose="02020404030301010803" pitchFamily="18" charset="0"/>
                </a:rPr>
                <a:t>Test to camouflage any answer you’re not sure about.</a:t>
              </a:r>
              <a:endParaRPr lang="en-US" sz="1300" dirty="0">
                <a:effectLst>
                  <a:glow rad="38100">
                    <a:schemeClr val="bg1">
                      <a:alpha val="34000"/>
                    </a:schemeClr>
                  </a:glow>
                </a:effectLst>
                <a:latin typeface="Garamond" panose="02020404030301010803" pitchFamily="18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209800" y="3200400"/>
            <a:ext cx="2562225" cy="3243262"/>
            <a:chOff x="2147887" y="3048000"/>
            <a:chExt cx="2562225" cy="3243262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47887" y="3048000"/>
              <a:ext cx="2562225" cy="3243262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514600" y="4038600"/>
              <a:ext cx="1524000" cy="1461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effectLst>
                    <a:glow rad="38100">
                      <a:schemeClr val="bg1">
                        <a:alpha val="34000"/>
                      </a:schemeClr>
                    </a:glow>
                  </a:effectLst>
                  <a:latin typeface="Gill Sans Ultra Bold Condensed" panose="020B0A06020104020203" pitchFamily="34" charset="0"/>
                </a:rPr>
                <a:t>Good Job!</a:t>
              </a:r>
              <a:br>
                <a:rPr lang="en-US" dirty="0" smtClean="0">
                  <a:effectLst>
                    <a:glow rad="38100">
                      <a:schemeClr val="bg1">
                        <a:alpha val="34000"/>
                      </a:schemeClr>
                    </a:glow>
                  </a:effectLst>
                  <a:latin typeface="Gill Sans Ultra Bold Condensed" panose="020B0A06020104020203" pitchFamily="34" charset="0"/>
                </a:rPr>
              </a:br>
              <a:r>
                <a:rPr lang="en-US" sz="600" dirty="0" smtClean="0">
                  <a:effectLst>
                    <a:glow rad="38100">
                      <a:schemeClr val="bg1">
                        <a:alpha val="34000"/>
                      </a:schemeClr>
                    </a:glow>
                  </a:effectLst>
                  <a:latin typeface="Gill Sans Ultra Bold Condensed" panose="020B0A06020104020203" pitchFamily="34" charset="0"/>
                </a:rPr>
                <a:t> </a:t>
              </a:r>
            </a:p>
            <a:p>
              <a:pPr algn="ctr"/>
              <a:r>
                <a:rPr lang="en-US" sz="1300" dirty="0" smtClean="0">
                  <a:effectLst>
                    <a:glow rad="38100">
                      <a:schemeClr val="bg1">
                        <a:alpha val="34000"/>
                      </a:schemeClr>
                    </a:glow>
                  </a:effectLst>
                  <a:latin typeface="Garamond" panose="02020404030301010803" pitchFamily="18" charset="0"/>
                </a:rPr>
                <a:t>You won! Tape this bug onto your Unit </a:t>
              </a:r>
              <a:r>
                <a:rPr lang="en-US" sz="1300" dirty="0" smtClean="0">
                  <a:effectLst>
                    <a:glow rad="38100">
                      <a:schemeClr val="bg1">
                        <a:alpha val="34000"/>
                      </a:schemeClr>
                    </a:glow>
                  </a:effectLst>
                  <a:latin typeface="Garamond" panose="02020404030301010803" pitchFamily="18" charset="0"/>
                </a:rPr>
                <a:t>4 </a:t>
              </a:r>
              <a:r>
                <a:rPr lang="en-US" sz="1300" dirty="0" smtClean="0">
                  <a:effectLst>
                    <a:glow rad="38100">
                      <a:schemeClr val="bg1">
                        <a:alpha val="34000"/>
                      </a:schemeClr>
                    </a:glow>
                  </a:effectLst>
                  <a:latin typeface="Garamond" panose="02020404030301010803" pitchFamily="18" charset="0"/>
                </a:rPr>
                <a:t>Test to camouflage any answer you’re not sure about.</a:t>
              </a:r>
              <a:endParaRPr lang="en-US" sz="1300" dirty="0">
                <a:effectLst>
                  <a:glow rad="38100">
                    <a:schemeClr val="bg1">
                      <a:alpha val="34000"/>
                    </a:schemeClr>
                  </a:glow>
                </a:effectLst>
                <a:latin typeface="Garamond" panose="02020404030301010803" pitchFamily="18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28576" y="5888831"/>
            <a:ext cx="2562225" cy="3243262"/>
            <a:chOff x="2147887" y="3048000"/>
            <a:chExt cx="2562225" cy="3243262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47887" y="3048000"/>
              <a:ext cx="2562225" cy="3243262"/>
            </a:xfrm>
            <a:prstGeom prst="rect">
              <a:avLst/>
            </a:prstGeom>
          </p:spPr>
        </p:pic>
        <p:sp>
          <p:nvSpPr>
            <p:cNvPr id="33" name="TextBox 32"/>
            <p:cNvSpPr txBox="1"/>
            <p:nvPr/>
          </p:nvSpPr>
          <p:spPr>
            <a:xfrm>
              <a:off x="2514600" y="4038600"/>
              <a:ext cx="1524000" cy="1461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effectLst>
                    <a:glow rad="38100">
                      <a:schemeClr val="bg1">
                        <a:alpha val="34000"/>
                      </a:schemeClr>
                    </a:glow>
                  </a:effectLst>
                  <a:latin typeface="Gill Sans Ultra Bold Condensed" panose="020B0A06020104020203" pitchFamily="34" charset="0"/>
                </a:rPr>
                <a:t>Good Job!</a:t>
              </a:r>
              <a:br>
                <a:rPr lang="en-US" dirty="0" smtClean="0">
                  <a:effectLst>
                    <a:glow rad="38100">
                      <a:schemeClr val="bg1">
                        <a:alpha val="34000"/>
                      </a:schemeClr>
                    </a:glow>
                  </a:effectLst>
                  <a:latin typeface="Gill Sans Ultra Bold Condensed" panose="020B0A06020104020203" pitchFamily="34" charset="0"/>
                </a:rPr>
              </a:br>
              <a:r>
                <a:rPr lang="en-US" sz="600" dirty="0" smtClean="0">
                  <a:effectLst>
                    <a:glow rad="38100">
                      <a:schemeClr val="bg1">
                        <a:alpha val="34000"/>
                      </a:schemeClr>
                    </a:glow>
                  </a:effectLst>
                  <a:latin typeface="Gill Sans Ultra Bold Condensed" panose="020B0A06020104020203" pitchFamily="34" charset="0"/>
                </a:rPr>
                <a:t> </a:t>
              </a:r>
            </a:p>
            <a:p>
              <a:pPr algn="ctr"/>
              <a:r>
                <a:rPr lang="en-US" sz="1300" dirty="0" smtClean="0">
                  <a:effectLst>
                    <a:glow rad="38100">
                      <a:schemeClr val="bg1">
                        <a:alpha val="34000"/>
                      </a:schemeClr>
                    </a:glow>
                  </a:effectLst>
                  <a:latin typeface="Garamond" panose="02020404030301010803" pitchFamily="18" charset="0"/>
                </a:rPr>
                <a:t>You won! Tape this bug onto your Unit </a:t>
              </a:r>
              <a:r>
                <a:rPr lang="en-US" sz="1300" dirty="0" smtClean="0">
                  <a:effectLst>
                    <a:glow rad="38100">
                      <a:schemeClr val="bg1">
                        <a:alpha val="34000"/>
                      </a:schemeClr>
                    </a:glow>
                  </a:effectLst>
                  <a:latin typeface="Garamond" panose="02020404030301010803" pitchFamily="18" charset="0"/>
                </a:rPr>
                <a:t>4 </a:t>
              </a:r>
              <a:r>
                <a:rPr lang="en-US" sz="1300" dirty="0" smtClean="0">
                  <a:effectLst>
                    <a:glow rad="38100">
                      <a:schemeClr val="bg1">
                        <a:alpha val="34000"/>
                      </a:schemeClr>
                    </a:glow>
                  </a:effectLst>
                  <a:latin typeface="Garamond" panose="02020404030301010803" pitchFamily="18" charset="0"/>
                </a:rPr>
                <a:t>Test to camouflage any answer you’re not sure about.</a:t>
              </a:r>
              <a:endParaRPr lang="en-US" sz="1300" dirty="0">
                <a:effectLst>
                  <a:glow rad="38100">
                    <a:schemeClr val="bg1">
                      <a:alpha val="34000"/>
                    </a:schemeClr>
                  </a:glow>
                </a:effectLst>
                <a:latin typeface="Garamond" panose="02020404030301010803" pitchFamily="18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191000" y="5884069"/>
            <a:ext cx="2562225" cy="3243262"/>
            <a:chOff x="2147887" y="3048000"/>
            <a:chExt cx="2562225" cy="3243262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47887" y="3048000"/>
              <a:ext cx="2562225" cy="3243262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2514600" y="4038600"/>
              <a:ext cx="1524000" cy="1461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effectLst>
                    <a:glow rad="38100">
                      <a:schemeClr val="bg1">
                        <a:alpha val="34000"/>
                      </a:schemeClr>
                    </a:glow>
                  </a:effectLst>
                  <a:latin typeface="Gill Sans Ultra Bold Condensed" panose="020B0A06020104020203" pitchFamily="34" charset="0"/>
                </a:rPr>
                <a:t>Good Job!</a:t>
              </a:r>
              <a:br>
                <a:rPr lang="en-US" dirty="0" smtClean="0">
                  <a:effectLst>
                    <a:glow rad="38100">
                      <a:schemeClr val="bg1">
                        <a:alpha val="34000"/>
                      </a:schemeClr>
                    </a:glow>
                  </a:effectLst>
                  <a:latin typeface="Gill Sans Ultra Bold Condensed" panose="020B0A06020104020203" pitchFamily="34" charset="0"/>
                </a:rPr>
              </a:br>
              <a:r>
                <a:rPr lang="en-US" sz="600" dirty="0" smtClean="0">
                  <a:effectLst>
                    <a:glow rad="38100">
                      <a:schemeClr val="bg1">
                        <a:alpha val="34000"/>
                      </a:schemeClr>
                    </a:glow>
                  </a:effectLst>
                  <a:latin typeface="Gill Sans Ultra Bold Condensed" panose="020B0A06020104020203" pitchFamily="34" charset="0"/>
                </a:rPr>
                <a:t> </a:t>
              </a:r>
            </a:p>
            <a:p>
              <a:pPr algn="ctr"/>
              <a:r>
                <a:rPr lang="en-US" sz="1300" dirty="0" smtClean="0">
                  <a:effectLst>
                    <a:glow rad="38100">
                      <a:schemeClr val="bg1">
                        <a:alpha val="34000"/>
                      </a:schemeClr>
                    </a:glow>
                  </a:effectLst>
                  <a:latin typeface="Garamond" panose="02020404030301010803" pitchFamily="18" charset="0"/>
                </a:rPr>
                <a:t>You won! Tape this bug onto your Unit </a:t>
              </a:r>
              <a:r>
                <a:rPr lang="en-US" sz="1300" dirty="0" smtClean="0">
                  <a:effectLst>
                    <a:glow rad="38100">
                      <a:schemeClr val="bg1">
                        <a:alpha val="34000"/>
                      </a:schemeClr>
                    </a:glow>
                  </a:effectLst>
                  <a:latin typeface="Garamond" panose="02020404030301010803" pitchFamily="18" charset="0"/>
                </a:rPr>
                <a:t>4 </a:t>
              </a:r>
              <a:r>
                <a:rPr lang="en-US" sz="1300" dirty="0" smtClean="0">
                  <a:effectLst>
                    <a:glow rad="38100">
                      <a:schemeClr val="bg1">
                        <a:alpha val="34000"/>
                      </a:schemeClr>
                    </a:glow>
                  </a:effectLst>
                  <a:latin typeface="Garamond" panose="02020404030301010803" pitchFamily="18" charset="0"/>
                </a:rPr>
                <a:t>Test to camouflage any answer you’re not sure about.</a:t>
              </a:r>
              <a:endParaRPr lang="en-US" sz="1300" dirty="0">
                <a:effectLst>
                  <a:glow rad="38100">
                    <a:schemeClr val="bg1">
                      <a:alpha val="34000"/>
                    </a:schemeClr>
                  </a:glow>
                </a:effectLst>
                <a:latin typeface="Garamond" panose="02020404030301010803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61042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15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Garamond</vt:lpstr>
      <vt:lpstr>Gill Sans Ultra Bold Condensed</vt:lpstr>
      <vt:lpstr>Office Theme</vt:lpstr>
      <vt:lpstr>PowerPoint Presentation</vt:lpstr>
    </vt:vector>
  </TitlesOfParts>
  <Company>Marshfield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Amendolare, Nicholas</dc:creator>
  <cp:lastModifiedBy>Amendolare, Nicholas</cp:lastModifiedBy>
  <cp:revision>6</cp:revision>
  <dcterms:created xsi:type="dcterms:W3CDTF">2015-03-30T16:52:40Z</dcterms:created>
  <dcterms:modified xsi:type="dcterms:W3CDTF">2016-12-23T15:45:53Z</dcterms:modified>
</cp:coreProperties>
</file>