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#1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04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70000"/>
    </mc:Choice>
    <mc:Fallback>
      <p:transition advClick="0" advTm="27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#2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75000">
        <p:fade/>
        <p:sndAc>
          <p:stSnd>
            <p:snd r:embed="rId2" name="chimes.wav"/>
          </p:stSnd>
        </p:sndAc>
      </p:transition>
    </mc:Choice>
    <mc:Fallback>
      <p:transition spd="slow" advClick="0" advTm="27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#3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75000">
        <p:fade/>
        <p:sndAc>
          <p:stSnd>
            <p:snd r:embed="rId2" name="chimes.wav"/>
          </p:stSnd>
        </p:sndAc>
      </p:transition>
    </mc:Choice>
    <mc:Fallback>
      <p:transition spd="slow" advClick="0" advTm="27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#4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75000">
        <p:fade/>
        <p:sndAc>
          <p:stSnd>
            <p:snd r:embed="rId2" name="chimes.wav"/>
          </p:stSnd>
        </p:sndAc>
      </p:transition>
    </mc:Choice>
    <mc:Fallback>
      <p:transition spd="slow" advClick="0" advTm="27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#5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75000">
        <p:fade/>
        <p:sndAc>
          <p:stSnd>
            <p:snd r:embed="rId2" name="chimes.wav"/>
          </p:stSnd>
        </p:sndAc>
      </p:transition>
    </mc:Choice>
    <mc:Fallback>
      <p:transition spd="slow" advClick="0" advTm="27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#6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75000">
        <p:fade/>
        <p:sndAc>
          <p:stSnd>
            <p:snd r:embed="rId2" name="chimes.wav"/>
          </p:stSnd>
        </p:sndAc>
      </p:transition>
    </mc:Choice>
    <mc:Fallback>
      <p:transition spd="slow" advClick="0" advTm="27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#7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75000">
        <p:fade/>
        <p:sndAc>
          <p:stSnd>
            <p:snd r:embed="rId2" name="chimes.wav"/>
          </p:stSnd>
        </p:sndAc>
      </p:transition>
    </mc:Choice>
    <mc:Fallback>
      <p:transition spd="slow" advClick="0" advTm="27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Back Home!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:fade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40</Words>
  <Application>Microsoft Office PowerPoint</Application>
  <PresentationFormat>On-screen Show (4:3)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Gloucester MT Extra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Amendolare, Nicholas</dc:creator>
  <cp:lastModifiedBy>Amendolare, Nicholas</cp:lastModifiedBy>
  <cp:revision>23</cp:revision>
  <dcterms:created xsi:type="dcterms:W3CDTF">2006-08-16T00:00:00Z</dcterms:created>
  <dcterms:modified xsi:type="dcterms:W3CDTF">2017-09-25T14:58:04Z</dcterms:modified>
</cp:coreProperties>
</file>