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</p:sldIdLst>
  <p:sldSz cx="15087600" cy="9601200"/>
  <p:notesSz cx="9296400" cy="14782800"/>
  <p:defaultTextStyle>
    <a:defPPr>
      <a:defRPr lang="en-US"/>
    </a:defPPr>
    <a:lvl1pPr marL="0" algn="l" defTabSz="474458" rtl="0" eaLnBrk="1" latinLnBrk="0" hangingPunct="1">
      <a:defRPr sz="1868" kern="1200">
        <a:solidFill>
          <a:schemeClr val="tx1"/>
        </a:solidFill>
        <a:latin typeface="+mn-lt"/>
        <a:ea typeface="+mn-ea"/>
        <a:cs typeface="+mn-cs"/>
      </a:defRPr>
    </a:lvl1pPr>
    <a:lvl2pPr marL="474458" algn="l" defTabSz="474458" rtl="0" eaLnBrk="1" latinLnBrk="0" hangingPunct="1">
      <a:defRPr sz="1868" kern="1200">
        <a:solidFill>
          <a:schemeClr val="tx1"/>
        </a:solidFill>
        <a:latin typeface="+mn-lt"/>
        <a:ea typeface="+mn-ea"/>
        <a:cs typeface="+mn-cs"/>
      </a:defRPr>
    </a:lvl2pPr>
    <a:lvl3pPr marL="948916" algn="l" defTabSz="474458" rtl="0" eaLnBrk="1" latinLnBrk="0" hangingPunct="1">
      <a:defRPr sz="1868" kern="1200">
        <a:solidFill>
          <a:schemeClr val="tx1"/>
        </a:solidFill>
        <a:latin typeface="+mn-lt"/>
        <a:ea typeface="+mn-ea"/>
        <a:cs typeface="+mn-cs"/>
      </a:defRPr>
    </a:lvl3pPr>
    <a:lvl4pPr marL="1423375" algn="l" defTabSz="474458" rtl="0" eaLnBrk="1" latinLnBrk="0" hangingPunct="1">
      <a:defRPr sz="1868" kern="1200">
        <a:solidFill>
          <a:schemeClr val="tx1"/>
        </a:solidFill>
        <a:latin typeface="+mn-lt"/>
        <a:ea typeface="+mn-ea"/>
        <a:cs typeface="+mn-cs"/>
      </a:defRPr>
    </a:lvl4pPr>
    <a:lvl5pPr marL="1897834" algn="l" defTabSz="474458" rtl="0" eaLnBrk="1" latinLnBrk="0" hangingPunct="1">
      <a:defRPr sz="1868" kern="1200">
        <a:solidFill>
          <a:schemeClr val="tx1"/>
        </a:solidFill>
        <a:latin typeface="+mn-lt"/>
        <a:ea typeface="+mn-ea"/>
        <a:cs typeface="+mn-cs"/>
      </a:defRPr>
    </a:lvl5pPr>
    <a:lvl6pPr marL="2372290" algn="l" defTabSz="474458" rtl="0" eaLnBrk="1" latinLnBrk="0" hangingPunct="1">
      <a:defRPr sz="1868" kern="1200">
        <a:solidFill>
          <a:schemeClr val="tx1"/>
        </a:solidFill>
        <a:latin typeface="+mn-lt"/>
        <a:ea typeface="+mn-ea"/>
        <a:cs typeface="+mn-cs"/>
      </a:defRPr>
    </a:lvl6pPr>
    <a:lvl7pPr marL="2846751" algn="l" defTabSz="474458" rtl="0" eaLnBrk="1" latinLnBrk="0" hangingPunct="1">
      <a:defRPr sz="1868" kern="1200">
        <a:solidFill>
          <a:schemeClr val="tx1"/>
        </a:solidFill>
        <a:latin typeface="+mn-lt"/>
        <a:ea typeface="+mn-ea"/>
        <a:cs typeface="+mn-cs"/>
      </a:defRPr>
    </a:lvl7pPr>
    <a:lvl8pPr marL="3321211" algn="l" defTabSz="474458" rtl="0" eaLnBrk="1" latinLnBrk="0" hangingPunct="1">
      <a:defRPr sz="1868" kern="1200">
        <a:solidFill>
          <a:schemeClr val="tx1"/>
        </a:solidFill>
        <a:latin typeface="+mn-lt"/>
        <a:ea typeface="+mn-ea"/>
        <a:cs typeface="+mn-cs"/>
      </a:defRPr>
    </a:lvl8pPr>
    <a:lvl9pPr marL="3795672" algn="l" defTabSz="474458" rtl="0" eaLnBrk="1" latinLnBrk="0" hangingPunct="1">
      <a:defRPr sz="186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102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5950" y="1571308"/>
            <a:ext cx="11315700" cy="3342640"/>
          </a:xfrm>
        </p:spPr>
        <p:txBody>
          <a:bodyPr anchor="b"/>
          <a:lstStyle>
            <a:lvl1pPr algn="ctr">
              <a:defRPr sz="742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5950" y="5042853"/>
            <a:ext cx="11315700" cy="2318067"/>
          </a:xfrm>
        </p:spPr>
        <p:txBody>
          <a:bodyPr/>
          <a:lstStyle>
            <a:lvl1pPr marL="0" indent="0" algn="ctr">
              <a:buNone/>
              <a:defRPr sz="2970"/>
            </a:lvl1pPr>
            <a:lvl2pPr marL="565808" indent="0" algn="ctr">
              <a:buNone/>
              <a:defRPr sz="2475"/>
            </a:lvl2pPr>
            <a:lvl3pPr marL="1131614" indent="0" algn="ctr">
              <a:buNone/>
              <a:defRPr sz="2228"/>
            </a:lvl3pPr>
            <a:lvl4pPr marL="1697422" indent="0" algn="ctr">
              <a:buNone/>
              <a:defRPr sz="1980"/>
            </a:lvl4pPr>
            <a:lvl5pPr marL="2263228" indent="0" algn="ctr">
              <a:buNone/>
              <a:defRPr sz="1980"/>
            </a:lvl5pPr>
            <a:lvl6pPr marL="2829035" indent="0" algn="ctr">
              <a:buNone/>
              <a:defRPr sz="1980"/>
            </a:lvl6pPr>
            <a:lvl7pPr marL="3394842" indent="0" algn="ctr">
              <a:buNone/>
              <a:defRPr sz="1980"/>
            </a:lvl7pPr>
            <a:lvl8pPr marL="3960649" indent="0" algn="ctr">
              <a:buNone/>
              <a:defRPr sz="1980"/>
            </a:lvl8pPr>
            <a:lvl9pPr marL="4526457" indent="0" algn="ctr">
              <a:buNone/>
              <a:defRPr sz="198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E9B50-0CC3-4977-B296-498CE411034E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0FD4B-533E-486F-80D2-9CFF3A3E5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922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E9B50-0CC3-4977-B296-498CE411034E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0FD4B-533E-486F-80D2-9CFF3A3E5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745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9417" y="2393635"/>
            <a:ext cx="13013055" cy="3993833"/>
          </a:xfrm>
        </p:spPr>
        <p:txBody>
          <a:bodyPr anchor="b"/>
          <a:lstStyle>
            <a:lvl1pPr>
              <a:defRPr sz="742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9417" y="6425249"/>
            <a:ext cx="13013055" cy="2100263"/>
          </a:xfrm>
        </p:spPr>
        <p:txBody>
          <a:bodyPr/>
          <a:lstStyle>
            <a:lvl1pPr marL="0" indent="0">
              <a:buNone/>
              <a:defRPr sz="2970">
                <a:solidFill>
                  <a:schemeClr val="tx1">
                    <a:tint val="75000"/>
                  </a:schemeClr>
                </a:solidFill>
              </a:defRPr>
            </a:lvl1pPr>
            <a:lvl2pPr marL="565808" indent="0">
              <a:buNone/>
              <a:defRPr sz="2475">
                <a:solidFill>
                  <a:schemeClr val="tx1">
                    <a:tint val="75000"/>
                  </a:schemeClr>
                </a:solidFill>
              </a:defRPr>
            </a:lvl2pPr>
            <a:lvl3pPr marL="1131614" indent="0">
              <a:buNone/>
              <a:defRPr sz="2228">
                <a:solidFill>
                  <a:schemeClr val="tx1">
                    <a:tint val="75000"/>
                  </a:schemeClr>
                </a:solidFill>
              </a:defRPr>
            </a:lvl3pPr>
            <a:lvl4pPr marL="1697422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4pPr>
            <a:lvl5pPr marL="2263228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5pPr>
            <a:lvl6pPr marL="2829035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6pPr>
            <a:lvl7pPr marL="3394842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7pPr>
            <a:lvl8pPr marL="3960649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8pPr>
            <a:lvl9pPr marL="4526457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E9B50-0CC3-4977-B296-498CE411034E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0FD4B-533E-486F-80D2-9CFF3A3E5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538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7273" y="2555878"/>
            <a:ext cx="6412230" cy="60918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38098" y="2555878"/>
            <a:ext cx="6412230" cy="60918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E9B50-0CC3-4977-B296-498CE411034E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0FD4B-533E-486F-80D2-9CFF3A3E5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086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242" y="511176"/>
            <a:ext cx="13013055" cy="18557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242" y="2353629"/>
            <a:ext cx="6382761" cy="1153478"/>
          </a:xfrm>
        </p:spPr>
        <p:txBody>
          <a:bodyPr anchor="b"/>
          <a:lstStyle>
            <a:lvl1pPr marL="0" indent="0">
              <a:buNone/>
              <a:defRPr sz="2970" b="1"/>
            </a:lvl1pPr>
            <a:lvl2pPr marL="565808" indent="0">
              <a:buNone/>
              <a:defRPr sz="2475" b="1"/>
            </a:lvl2pPr>
            <a:lvl3pPr marL="1131614" indent="0">
              <a:buNone/>
              <a:defRPr sz="2228" b="1"/>
            </a:lvl3pPr>
            <a:lvl4pPr marL="1697422" indent="0">
              <a:buNone/>
              <a:defRPr sz="1980" b="1"/>
            </a:lvl4pPr>
            <a:lvl5pPr marL="2263228" indent="0">
              <a:buNone/>
              <a:defRPr sz="1980" b="1"/>
            </a:lvl5pPr>
            <a:lvl6pPr marL="2829035" indent="0">
              <a:buNone/>
              <a:defRPr sz="1980" b="1"/>
            </a:lvl6pPr>
            <a:lvl7pPr marL="3394842" indent="0">
              <a:buNone/>
              <a:defRPr sz="1980" b="1"/>
            </a:lvl7pPr>
            <a:lvl8pPr marL="3960649" indent="0">
              <a:buNone/>
              <a:defRPr sz="1980" b="1"/>
            </a:lvl8pPr>
            <a:lvl9pPr marL="4526457" indent="0">
              <a:buNone/>
              <a:defRPr sz="19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39242" y="3507107"/>
            <a:ext cx="6382761" cy="51584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38098" y="2353629"/>
            <a:ext cx="6414194" cy="1153478"/>
          </a:xfrm>
        </p:spPr>
        <p:txBody>
          <a:bodyPr anchor="b"/>
          <a:lstStyle>
            <a:lvl1pPr marL="0" indent="0">
              <a:buNone/>
              <a:defRPr sz="2970" b="1"/>
            </a:lvl1pPr>
            <a:lvl2pPr marL="565808" indent="0">
              <a:buNone/>
              <a:defRPr sz="2475" b="1"/>
            </a:lvl2pPr>
            <a:lvl3pPr marL="1131614" indent="0">
              <a:buNone/>
              <a:defRPr sz="2228" b="1"/>
            </a:lvl3pPr>
            <a:lvl4pPr marL="1697422" indent="0">
              <a:buNone/>
              <a:defRPr sz="1980" b="1"/>
            </a:lvl4pPr>
            <a:lvl5pPr marL="2263228" indent="0">
              <a:buNone/>
              <a:defRPr sz="1980" b="1"/>
            </a:lvl5pPr>
            <a:lvl6pPr marL="2829035" indent="0">
              <a:buNone/>
              <a:defRPr sz="1980" b="1"/>
            </a:lvl6pPr>
            <a:lvl7pPr marL="3394842" indent="0">
              <a:buNone/>
              <a:defRPr sz="1980" b="1"/>
            </a:lvl7pPr>
            <a:lvl8pPr marL="3960649" indent="0">
              <a:buNone/>
              <a:defRPr sz="1980" b="1"/>
            </a:lvl8pPr>
            <a:lvl9pPr marL="4526457" indent="0">
              <a:buNone/>
              <a:defRPr sz="19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38098" y="3507107"/>
            <a:ext cx="6414194" cy="51584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E9B50-0CC3-4977-B296-498CE411034E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0FD4B-533E-486F-80D2-9CFF3A3E5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608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E9B50-0CC3-4977-B296-498CE411034E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0FD4B-533E-486F-80D2-9CFF3A3E5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114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E9B50-0CC3-4977-B296-498CE411034E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0FD4B-533E-486F-80D2-9CFF3A3E5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972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239" y="640080"/>
            <a:ext cx="4866142" cy="2240280"/>
          </a:xfrm>
        </p:spPr>
        <p:txBody>
          <a:bodyPr anchor="b"/>
          <a:lstStyle>
            <a:lvl1pPr>
              <a:defRPr sz="39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14194" y="1382399"/>
            <a:ext cx="7638098" cy="6823075"/>
          </a:xfrm>
        </p:spPr>
        <p:txBody>
          <a:bodyPr/>
          <a:lstStyle>
            <a:lvl1pPr>
              <a:defRPr sz="3960"/>
            </a:lvl1pPr>
            <a:lvl2pPr>
              <a:defRPr sz="3465"/>
            </a:lvl2pPr>
            <a:lvl3pPr>
              <a:defRPr sz="2970"/>
            </a:lvl3pPr>
            <a:lvl4pPr>
              <a:defRPr sz="2475"/>
            </a:lvl4pPr>
            <a:lvl5pPr>
              <a:defRPr sz="2475"/>
            </a:lvl5pPr>
            <a:lvl6pPr>
              <a:defRPr sz="2475"/>
            </a:lvl6pPr>
            <a:lvl7pPr>
              <a:defRPr sz="2475"/>
            </a:lvl7pPr>
            <a:lvl8pPr>
              <a:defRPr sz="2475"/>
            </a:lvl8pPr>
            <a:lvl9pPr>
              <a:defRPr sz="247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39239" y="2880360"/>
            <a:ext cx="4866142" cy="5336223"/>
          </a:xfrm>
        </p:spPr>
        <p:txBody>
          <a:bodyPr/>
          <a:lstStyle>
            <a:lvl1pPr marL="0" indent="0">
              <a:buNone/>
              <a:defRPr sz="1980"/>
            </a:lvl1pPr>
            <a:lvl2pPr marL="565808" indent="0">
              <a:buNone/>
              <a:defRPr sz="1733"/>
            </a:lvl2pPr>
            <a:lvl3pPr marL="1131614" indent="0">
              <a:buNone/>
              <a:defRPr sz="1485"/>
            </a:lvl3pPr>
            <a:lvl4pPr marL="1697422" indent="0">
              <a:buNone/>
              <a:defRPr sz="1238"/>
            </a:lvl4pPr>
            <a:lvl5pPr marL="2263228" indent="0">
              <a:buNone/>
              <a:defRPr sz="1238"/>
            </a:lvl5pPr>
            <a:lvl6pPr marL="2829035" indent="0">
              <a:buNone/>
              <a:defRPr sz="1238"/>
            </a:lvl6pPr>
            <a:lvl7pPr marL="3394842" indent="0">
              <a:buNone/>
              <a:defRPr sz="1238"/>
            </a:lvl7pPr>
            <a:lvl8pPr marL="3960649" indent="0">
              <a:buNone/>
              <a:defRPr sz="1238"/>
            </a:lvl8pPr>
            <a:lvl9pPr marL="4526457" indent="0">
              <a:buNone/>
              <a:defRPr sz="1238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E9B50-0CC3-4977-B296-498CE411034E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0FD4B-533E-486F-80D2-9CFF3A3E5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75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239" y="640080"/>
            <a:ext cx="4866142" cy="2240280"/>
          </a:xfrm>
        </p:spPr>
        <p:txBody>
          <a:bodyPr anchor="b"/>
          <a:lstStyle>
            <a:lvl1pPr>
              <a:defRPr sz="39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14194" y="1382399"/>
            <a:ext cx="7638098" cy="6823075"/>
          </a:xfrm>
        </p:spPr>
        <p:txBody>
          <a:bodyPr anchor="t"/>
          <a:lstStyle>
            <a:lvl1pPr marL="0" indent="0">
              <a:buNone/>
              <a:defRPr sz="3960"/>
            </a:lvl1pPr>
            <a:lvl2pPr marL="565808" indent="0">
              <a:buNone/>
              <a:defRPr sz="3465"/>
            </a:lvl2pPr>
            <a:lvl3pPr marL="1131614" indent="0">
              <a:buNone/>
              <a:defRPr sz="2970"/>
            </a:lvl3pPr>
            <a:lvl4pPr marL="1697422" indent="0">
              <a:buNone/>
              <a:defRPr sz="2475"/>
            </a:lvl4pPr>
            <a:lvl5pPr marL="2263228" indent="0">
              <a:buNone/>
              <a:defRPr sz="2475"/>
            </a:lvl5pPr>
            <a:lvl6pPr marL="2829035" indent="0">
              <a:buNone/>
              <a:defRPr sz="2475"/>
            </a:lvl6pPr>
            <a:lvl7pPr marL="3394842" indent="0">
              <a:buNone/>
              <a:defRPr sz="2475"/>
            </a:lvl7pPr>
            <a:lvl8pPr marL="3960649" indent="0">
              <a:buNone/>
              <a:defRPr sz="2475"/>
            </a:lvl8pPr>
            <a:lvl9pPr marL="4526457" indent="0">
              <a:buNone/>
              <a:defRPr sz="2475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39239" y="2880360"/>
            <a:ext cx="4866142" cy="5336223"/>
          </a:xfrm>
        </p:spPr>
        <p:txBody>
          <a:bodyPr/>
          <a:lstStyle>
            <a:lvl1pPr marL="0" indent="0">
              <a:buNone/>
              <a:defRPr sz="1980"/>
            </a:lvl1pPr>
            <a:lvl2pPr marL="565808" indent="0">
              <a:buNone/>
              <a:defRPr sz="1733"/>
            </a:lvl2pPr>
            <a:lvl3pPr marL="1131614" indent="0">
              <a:buNone/>
              <a:defRPr sz="1485"/>
            </a:lvl3pPr>
            <a:lvl4pPr marL="1697422" indent="0">
              <a:buNone/>
              <a:defRPr sz="1238"/>
            </a:lvl4pPr>
            <a:lvl5pPr marL="2263228" indent="0">
              <a:buNone/>
              <a:defRPr sz="1238"/>
            </a:lvl5pPr>
            <a:lvl6pPr marL="2829035" indent="0">
              <a:buNone/>
              <a:defRPr sz="1238"/>
            </a:lvl6pPr>
            <a:lvl7pPr marL="3394842" indent="0">
              <a:buNone/>
              <a:defRPr sz="1238"/>
            </a:lvl7pPr>
            <a:lvl8pPr marL="3960649" indent="0">
              <a:buNone/>
              <a:defRPr sz="1238"/>
            </a:lvl8pPr>
            <a:lvl9pPr marL="4526457" indent="0">
              <a:buNone/>
              <a:defRPr sz="1238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E9B50-0CC3-4977-B296-498CE411034E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0FD4B-533E-486F-80D2-9CFF3A3E5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99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E9B50-0CC3-4977-B296-498CE411034E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0FD4B-533E-486F-80D2-9CFF3A3E5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081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797067" y="511177"/>
            <a:ext cx="3253264" cy="81365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7276" y="511177"/>
            <a:ext cx="9571196" cy="813657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E9B50-0CC3-4977-B296-498CE411034E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0FD4B-533E-486F-80D2-9CFF3A3E5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48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7276" y="511176"/>
            <a:ext cx="13013055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7276" y="2555878"/>
            <a:ext cx="13013055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7273" y="8898894"/>
            <a:ext cx="339471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E9B50-0CC3-4977-B296-498CE411034E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97771" y="8898894"/>
            <a:ext cx="5092065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5618" y="8898894"/>
            <a:ext cx="339471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20FD4B-533E-486F-80D2-9CFF3A3E5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69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131614" rtl="0" eaLnBrk="1" latinLnBrk="0" hangingPunct="1">
        <a:lnSpc>
          <a:spcPct val="90000"/>
        </a:lnSpc>
        <a:spcBef>
          <a:spcPct val="0"/>
        </a:spcBef>
        <a:buNone/>
        <a:defRPr sz="54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2904" indent="-282904" algn="l" defTabSz="1131614" rtl="0" eaLnBrk="1" latinLnBrk="0" hangingPunct="1">
        <a:lnSpc>
          <a:spcPct val="90000"/>
        </a:lnSpc>
        <a:spcBef>
          <a:spcPts val="1238"/>
        </a:spcBef>
        <a:buFont typeface="Arial" panose="020B0604020202020204" pitchFamily="34" charset="0"/>
        <a:buChar char="•"/>
        <a:defRPr sz="3465" kern="1200">
          <a:solidFill>
            <a:schemeClr val="tx1"/>
          </a:solidFill>
          <a:latin typeface="+mn-lt"/>
          <a:ea typeface="+mn-ea"/>
          <a:cs typeface="+mn-cs"/>
        </a:defRPr>
      </a:lvl1pPr>
      <a:lvl2pPr marL="848712" indent="-282904" algn="l" defTabSz="1131614" rtl="0" eaLnBrk="1" latinLnBrk="0" hangingPunct="1">
        <a:lnSpc>
          <a:spcPct val="90000"/>
        </a:lnSpc>
        <a:spcBef>
          <a:spcPts val="619"/>
        </a:spcBef>
        <a:buFont typeface="Arial" panose="020B0604020202020204" pitchFamily="34" charset="0"/>
        <a:buChar char="•"/>
        <a:defRPr sz="2970" kern="1200">
          <a:solidFill>
            <a:schemeClr val="tx1"/>
          </a:solidFill>
          <a:latin typeface="+mn-lt"/>
          <a:ea typeface="+mn-ea"/>
          <a:cs typeface="+mn-cs"/>
        </a:defRPr>
      </a:lvl2pPr>
      <a:lvl3pPr marL="1414518" indent="-282904" algn="l" defTabSz="1131614" rtl="0" eaLnBrk="1" latinLnBrk="0" hangingPunct="1">
        <a:lnSpc>
          <a:spcPct val="90000"/>
        </a:lnSpc>
        <a:spcBef>
          <a:spcPts val="619"/>
        </a:spcBef>
        <a:buFont typeface="Arial" panose="020B0604020202020204" pitchFamily="34" charset="0"/>
        <a:buChar char="•"/>
        <a:defRPr sz="2475" kern="1200">
          <a:solidFill>
            <a:schemeClr val="tx1"/>
          </a:solidFill>
          <a:latin typeface="+mn-lt"/>
          <a:ea typeface="+mn-ea"/>
          <a:cs typeface="+mn-cs"/>
        </a:defRPr>
      </a:lvl3pPr>
      <a:lvl4pPr marL="1980325" indent="-282904" algn="l" defTabSz="1131614" rtl="0" eaLnBrk="1" latinLnBrk="0" hangingPunct="1">
        <a:lnSpc>
          <a:spcPct val="90000"/>
        </a:lnSpc>
        <a:spcBef>
          <a:spcPts val="619"/>
        </a:spcBef>
        <a:buFont typeface="Arial" panose="020B0604020202020204" pitchFamily="34" charset="0"/>
        <a:buChar char="•"/>
        <a:defRPr sz="2228" kern="1200">
          <a:solidFill>
            <a:schemeClr val="tx1"/>
          </a:solidFill>
          <a:latin typeface="+mn-lt"/>
          <a:ea typeface="+mn-ea"/>
          <a:cs typeface="+mn-cs"/>
        </a:defRPr>
      </a:lvl4pPr>
      <a:lvl5pPr marL="2546132" indent="-282904" algn="l" defTabSz="1131614" rtl="0" eaLnBrk="1" latinLnBrk="0" hangingPunct="1">
        <a:lnSpc>
          <a:spcPct val="90000"/>
        </a:lnSpc>
        <a:spcBef>
          <a:spcPts val="619"/>
        </a:spcBef>
        <a:buFont typeface="Arial" panose="020B0604020202020204" pitchFamily="34" charset="0"/>
        <a:buChar char="•"/>
        <a:defRPr sz="2228" kern="1200">
          <a:solidFill>
            <a:schemeClr val="tx1"/>
          </a:solidFill>
          <a:latin typeface="+mn-lt"/>
          <a:ea typeface="+mn-ea"/>
          <a:cs typeface="+mn-cs"/>
        </a:defRPr>
      </a:lvl5pPr>
      <a:lvl6pPr marL="3111939" indent="-282904" algn="l" defTabSz="1131614" rtl="0" eaLnBrk="1" latinLnBrk="0" hangingPunct="1">
        <a:lnSpc>
          <a:spcPct val="90000"/>
        </a:lnSpc>
        <a:spcBef>
          <a:spcPts val="619"/>
        </a:spcBef>
        <a:buFont typeface="Arial" panose="020B0604020202020204" pitchFamily="34" charset="0"/>
        <a:buChar char="•"/>
        <a:defRPr sz="2228" kern="1200">
          <a:solidFill>
            <a:schemeClr val="tx1"/>
          </a:solidFill>
          <a:latin typeface="+mn-lt"/>
          <a:ea typeface="+mn-ea"/>
          <a:cs typeface="+mn-cs"/>
        </a:defRPr>
      </a:lvl6pPr>
      <a:lvl7pPr marL="3677747" indent="-282904" algn="l" defTabSz="1131614" rtl="0" eaLnBrk="1" latinLnBrk="0" hangingPunct="1">
        <a:lnSpc>
          <a:spcPct val="90000"/>
        </a:lnSpc>
        <a:spcBef>
          <a:spcPts val="619"/>
        </a:spcBef>
        <a:buFont typeface="Arial" panose="020B0604020202020204" pitchFamily="34" charset="0"/>
        <a:buChar char="•"/>
        <a:defRPr sz="2228" kern="1200">
          <a:solidFill>
            <a:schemeClr val="tx1"/>
          </a:solidFill>
          <a:latin typeface="+mn-lt"/>
          <a:ea typeface="+mn-ea"/>
          <a:cs typeface="+mn-cs"/>
        </a:defRPr>
      </a:lvl7pPr>
      <a:lvl8pPr marL="4243553" indent="-282904" algn="l" defTabSz="1131614" rtl="0" eaLnBrk="1" latinLnBrk="0" hangingPunct="1">
        <a:lnSpc>
          <a:spcPct val="90000"/>
        </a:lnSpc>
        <a:spcBef>
          <a:spcPts val="619"/>
        </a:spcBef>
        <a:buFont typeface="Arial" panose="020B0604020202020204" pitchFamily="34" charset="0"/>
        <a:buChar char="•"/>
        <a:defRPr sz="2228" kern="1200">
          <a:solidFill>
            <a:schemeClr val="tx1"/>
          </a:solidFill>
          <a:latin typeface="+mn-lt"/>
          <a:ea typeface="+mn-ea"/>
          <a:cs typeface="+mn-cs"/>
        </a:defRPr>
      </a:lvl8pPr>
      <a:lvl9pPr marL="4809361" indent="-282904" algn="l" defTabSz="1131614" rtl="0" eaLnBrk="1" latinLnBrk="0" hangingPunct="1">
        <a:lnSpc>
          <a:spcPct val="90000"/>
        </a:lnSpc>
        <a:spcBef>
          <a:spcPts val="619"/>
        </a:spcBef>
        <a:buFont typeface="Arial" panose="020B0604020202020204" pitchFamily="34" charset="0"/>
        <a:buChar char="•"/>
        <a:defRPr sz="222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31614" rtl="0" eaLnBrk="1" latinLnBrk="0" hangingPunct="1">
        <a:defRPr sz="2228" kern="1200">
          <a:solidFill>
            <a:schemeClr val="tx1"/>
          </a:solidFill>
          <a:latin typeface="+mn-lt"/>
          <a:ea typeface="+mn-ea"/>
          <a:cs typeface="+mn-cs"/>
        </a:defRPr>
      </a:lvl1pPr>
      <a:lvl2pPr marL="565808" algn="l" defTabSz="1131614" rtl="0" eaLnBrk="1" latinLnBrk="0" hangingPunct="1">
        <a:defRPr sz="2228" kern="1200">
          <a:solidFill>
            <a:schemeClr val="tx1"/>
          </a:solidFill>
          <a:latin typeface="+mn-lt"/>
          <a:ea typeface="+mn-ea"/>
          <a:cs typeface="+mn-cs"/>
        </a:defRPr>
      </a:lvl2pPr>
      <a:lvl3pPr marL="1131614" algn="l" defTabSz="1131614" rtl="0" eaLnBrk="1" latinLnBrk="0" hangingPunct="1">
        <a:defRPr sz="2228" kern="1200">
          <a:solidFill>
            <a:schemeClr val="tx1"/>
          </a:solidFill>
          <a:latin typeface="+mn-lt"/>
          <a:ea typeface="+mn-ea"/>
          <a:cs typeface="+mn-cs"/>
        </a:defRPr>
      </a:lvl3pPr>
      <a:lvl4pPr marL="1697422" algn="l" defTabSz="1131614" rtl="0" eaLnBrk="1" latinLnBrk="0" hangingPunct="1">
        <a:defRPr sz="2228" kern="1200">
          <a:solidFill>
            <a:schemeClr val="tx1"/>
          </a:solidFill>
          <a:latin typeface="+mn-lt"/>
          <a:ea typeface="+mn-ea"/>
          <a:cs typeface="+mn-cs"/>
        </a:defRPr>
      </a:lvl4pPr>
      <a:lvl5pPr marL="2263228" algn="l" defTabSz="1131614" rtl="0" eaLnBrk="1" latinLnBrk="0" hangingPunct="1">
        <a:defRPr sz="2228" kern="1200">
          <a:solidFill>
            <a:schemeClr val="tx1"/>
          </a:solidFill>
          <a:latin typeface="+mn-lt"/>
          <a:ea typeface="+mn-ea"/>
          <a:cs typeface="+mn-cs"/>
        </a:defRPr>
      </a:lvl5pPr>
      <a:lvl6pPr marL="2829035" algn="l" defTabSz="1131614" rtl="0" eaLnBrk="1" latinLnBrk="0" hangingPunct="1">
        <a:defRPr sz="2228" kern="1200">
          <a:solidFill>
            <a:schemeClr val="tx1"/>
          </a:solidFill>
          <a:latin typeface="+mn-lt"/>
          <a:ea typeface="+mn-ea"/>
          <a:cs typeface="+mn-cs"/>
        </a:defRPr>
      </a:lvl6pPr>
      <a:lvl7pPr marL="3394842" algn="l" defTabSz="1131614" rtl="0" eaLnBrk="1" latinLnBrk="0" hangingPunct="1">
        <a:defRPr sz="2228" kern="1200">
          <a:solidFill>
            <a:schemeClr val="tx1"/>
          </a:solidFill>
          <a:latin typeface="+mn-lt"/>
          <a:ea typeface="+mn-ea"/>
          <a:cs typeface="+mn-cs"/>
        </a:defRPr>
      </a:lvl7pPr>
      <a:lvl8pPr marL="3960649" algn="l" defTabSz="1131614" rtl="0" eaLnBrk="1" latinLnBrk="0" hangingPunct="1">
        <a:defRPr sz="2228" kern="1200">
          <a:solidFill>
            <a:schemeClr val="tx1"/>
          </a:solidFill>
          <a:latin typeface="+mn-lt"/>
          <a:ea typeface="+mn-ea"/>
          <a:cs typeface="+mn-cs"/>
        </a:defRPr>
      </a:lvl8pPr>
      <a:lvl9pPr marL="4526457" algn="l" defTabSz="1131614" rtl="0" eaLnBrk="1" latinLnBrk="0" hangingPunct="1">
        <a:defRPr sz="222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8EDC9B3-2929-4BB5-9382-3A114296A142}"/>
              </a:ext>
            </a:extLst>
          </p:cNvPr>
          <p:cNvSpPr txBox="1"/>
          <p:nvPr/>
        </p:nvSpPr>
        <p:spPr>
          <a:xfrm>
            <a:off x="10149789" y="4155784"/>
            <a:ext cx="4919489" cy="1137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773" b="1" u="sng" dirty="0">
                <a:solidFill>
                  <a:schemeClr val="bg1">
                    <a:lumMod val="50000"/>
                  </a:schemeClr>
                </a:solidFill>
                <a:latin typeface="Harlow Solid Italic" panose="04030604020F02020D02" pitchFamily="82" charset="0"/>
              </a:rPr>
              <a:t>Unit </a:t>
            </a:r>
            <a:r>
              <a:rPr lang="en-US" sz="3773" b="1" u="sng" dirty="0">
                <a:solidFill>
                  <a:schemeClr val="bg1">
                    <a:lumMod val="50000"/>
                  </a:schemeClr>
                </a:solidFill>
                <a:latin typeface="Harlow Solid Italic" panose="04030604020F02020D02" pitchFamily="82" charset="0"/>
              </a:rPr>
              <a:t>7 </a:t>
            </a:r>
            <a:r>
              <a:rPr lang="en-US" sz="3773" b="1" u="sng" dirty="0">
                <a:solidFill>
                  <a:schemeClr val="bg1">
                    <a:lumMod val="50000"/>
                  </a:schemeClr>
                </a:solidFill>
                <a:latin typeface="Harlow Solid Italic" panose="04030604020F02020D02" pitchFamily="82" charset="0"/>
              </a:rPr>
              <a:t>Study Guide:</a:t>
            </a:r>
            <a:r>
              <a:rPr lang="en-US" sz="3773" b="1" dirty="0">
                <a:solidFill>
                  <a:schemeClr val="bg1">
                    <a:lumMod val="50000"/>
                  </a:schemeClr>
                </a:solidFill>
                <a:latin typeface="Harlow Solid Italic" panose="04030604020F02020D02" pitchFamily="82" charset="0"/>
              </a:rPr>
              <a:t/>
            </a:r>
            <a:br>
              <a:rPr lang="en-US" sz="3773" b="1" dirty="0">
                <a:solidFill>
                  <a:schemeClr val="bg1">
                    <a:lumMod val="50000"/>
                  </a:schemeClr>
                </a:solidFill>
                <a:latin typeface="Harlow Solid Italic" panose="04030604020F02020D02" pitchFamily="82" charset="0"/>
              </a:rPr>
            </a:br>
            <a:r>
              <a:rPr lang="en-US" sz="3773" b="1" dirty="0">
                <a:solidFill>
                  <a:schemeClr val="bg1">
                    <a:lumMod val="50000"/>
                  </a:schemeClr>
                </a:solidFill>
                <a:latin typeface="Harlow Solid Italic" panose="04030604020F02020D02" pitchFamily="82" charset="0"/>
              </a:rPr>
              <a:t>Environmental Science</a:t>
            </a:r>
            <a:endParaRPr lang="en-US" sz="3773" b="1" dirty="0">
              <a:solidFill>
                <a:schemeClr val="bg1">
                  <a:lumMod val="50000"/>
                </a:schemeClr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E9AC026-EC0E-488E-9925-637C4A37A4C5}"/>
              </a:ext>
            </a:extLst>
          </p:cNvPr>
          <p:cNvSpPr txBox="1"/>
          <p:nvPr/>
        </p:nvSpPr>
        <p:spPr>
          <a:xfrm>
            <a:off x="3" y="68143"/>
            <a:ext cx="4927491" cy="549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300" b="1" dirty="0">
                <a:solidFill>
                  <a:schemeClr val="bg1">
                    <a:lumMod val="50000"/>
                  </a:schemeClr>
                </a:solidFill>
                <a:latin typeface="Harlow Solid Italic" panose="04030604020F02020D02" pitchFamily="82" charset="0"/>
              </a:rPr>
              <a:t>Waste + Litter:</a:t>
            </a:r>
            <a:endParaRPr lang="en-US" sz="3300" i="1" dirty="0">
              <a:solidFill>
                <a:schemeClr val="bg1">
                  <a:lumMod val="75000"/>
                </a:schemeClr>
              </a:solidFill>
              <a:latin typeface="Harlow Solid Italic" panose="04030604020F02020D02" pitchFamily="82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3FF4813-4C62-49ED-ADED-8CE36F7FEFAF}"/>
              </a:ext>
            </a:extLst>
          </p:cNvPr>
          <p:cNvSpPr txBox="1"/>
          <p:nvPr/>
        </p:nvSpPr>
        <p:spPr>
          <a:xfrm>
            <a:off x="5003694" y="68144"/>
            <a:ext cx="5032792" cy="549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300" b="1" dirty="0">
                <a:solidFill>
                  <a:schemeClr val="bg1">
                    <a:lumMod val="50000"/>
                  </a:schemeClr>
                </a:solidFill>
                <a:latin typeface="Harlow Solid Italic" panose="04030604020F02020D02" pitchFamily="82" charset="0"/>
              </a:rPr>
              <a:t>Overpopulation:</a:t>
            </a:r>
            <a:endParaRPr lang="en-US" sz="3300" b="1" dirty="0">
              <a:solidFill>
                <a:schemeClr val="bg1">
                  <a:lumMod val="50000"/>
                </a:schemeClr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27406" y="746215"/>
            <a:ext cx="5030726" cy="720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Problem:</a:t>
            </a: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Solutions???</a:t>
            </a: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Tragedy of the Commons?</a:t>
            </a:r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" y="746215"/>
            <a:ext cx="5030726" cy="720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Problem:</a:t>
            </a: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Solutions:</a:t>
            </a: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Tragedy of the Commons?</a:t>
            </a:r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4927494" y="-152400"/>
            <a:ext cx="0" cy="9753602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0128144" y="-133350"/>
            <a:ext cx="0" cy="9753602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2995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8EDC9B3-2929-4BB5-9382-3A114296A142}"/>
              </a:ext>
            </a:extLst>
          </p:cNvPr>
          <p:cNvSpPr txBox="1"/>
          <p:nvPr/>
        </p:nvSpPr>
        <p:spPr>
          <a:xfrm>
            <a:off x="-6645" y="76304"/>
            <a:ext cx="4934139" cy="549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300" b="1" dirty="0">
                <a:solidFill>
                  <a:schemeClr val="bg1">
                    <a:lumMod val="50000"/>
                  </a:schemeClr>
                </a:solidFill>
                <a:latin typeface="Harlow Solid Italic" panose="04030604020F02020D02" pitchFamily="82" charset="0"/>
              </a:rPr>
              <a:t>Global Warming:</a:t>
            </a:r>
            <a:endParaRPr lang="en-US" sz="3300" b="1" dirty="0">
              <a:solidFill>
                <a:schemeClr val="bg1">
                  <a:lumMod val="50000"/>
                </a:schemeClr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A061D7C-4C92-4855-AD89-86826D8D84CD}"/>
              </a:ext>
            </a:extLst>
          </p:cNvPr>
          <p:cNvSpPr txBox="1"/>
          <p:nvPr/>
        </p:nvSpPr>
        <p:spPr>
          <a:xfrm>
            <a:off x="5024079" y="76306"/>
            <a:ext cx="5028659" cy="549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300" b="1" dirty="0">
                <a:solidFill>
                  <a:schemeClr val="bg1">
                    <a:lumMod val="50000"/>
                  </a:schemeClr>
                </a:solidFill>
                <a:latin typeface="Harlow Solid Italic" panose="04030604020F02020D02" pitchFamily="82" charset="0"/>
              </a:rPr>
              <a:t>Deforestation:</a:t>
            </a:r>
            <a:endParaRPr lang="en-US" sz="3300" b="1" dirty="0">
              <a:solidFill>
                <a:schemeClr val="bg1">
                  <a:lumMod val="50000"/>
                </a:schemeClr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FF66D02-C11F-4C82-9E80-9D6DA96DB071}"/>
              </a:ext>
            </a:extLst>
          </p:cNvPr>
          <p:cNvSpPr txBox="1"/>
          <p:nvPr/>
        </p:nvSpPr>
        <p:spPr>
          <a:xfrm>
            <a:off x="10128144" y="76305"/>
            <a:ext cx="4952810" cy="549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300" b="1" dirty="0">
                <a:solidFill>
                  <a:schemeClr val="bg1">
                    <a:lumMod val="50000"/>
                  </a:schemeClr>
                </a:solidFill>
                <a:latin typeface="Harlow Solid Italic" panose="04030604020F02020D02" pitchFamily="82" charset="0"/>
              </a:rPr>
              <a:t>Dirty Energy:</a:t>
            </a:r>
            <a:endParaRPr lang="en-US" sz="3300" b="1" dirty="0">
              <a:solidFill>
                <a:schemeClr val="bg1">
                  <a:lumMod val="50000"/>
                </a:schemeClr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6646" y="754380"/>
            <a:ext cx="5030726" cy="720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Problem:</a:t>
            </a: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Solutions:</a:t>
            </a: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Tragedy of the Commons?</a:t>
            </a:r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20759" y="754377"/>
            <a:ext cx="5030726" cy="720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Problem:</a:t>
            </a: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Solutions:</a:t>
            </a: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Tragedy of the Commons?</a:t>
            </a:r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144749" y="754377"/>
            <a:ext cx="4942852" cy="720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Problem:</a:t>
            </a: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Solutions:</a:t>
            </a: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Tragedy of the Commons?</a:t>
            </a:r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4927494" y="-152400"/>
            <a:ext cx="0" cy="9753602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0128144" y="-133350"/>
            <a:ext cx="0" cy="9753602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43704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</TotalTime>
  <Words>29</Words>
  <Application>Microsoft Office PowerPoint</Application>
  <PresentationFormat>Custom</PresentationFormat>
  <Paragraphs>131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Harlow Solid Italic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Nick Amendolare</dc:creator>
  <cp:lastModifiedBy>Amendolare, Nicholas</cp:lastModifiedBy>
  <cp:revision>18</cp:revision>
  <cp:lastPrinted>2018-03-15T17:46:16Z</cp:lastPrinted>
  <dcterms:created xsi:type="dcterms:W3CDTF">2017-11-05T14:15:14Z</dcterms:created>
  <dcterms:modified xsi:type="dcterms:W3CDTF">2018-06-13T12:56:58Z</dcterms:modified>
</cp:coreProperties>
</file>