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100584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80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646133"/>
            <a:ext cx="10881360" cy="3501813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282989"/>
            <a:ext cx="9601200" cy="2428451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6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36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507618"/>
            <a:ext cx="11041380" cy="4184014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731215"/>
            <a:ext cx="11041380" cy="2200274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10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677584"/>
            <a:ext cx="544068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677584"/>
            <a:ext cx="544068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56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35519"/>
            <a:ext cx="1104138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465706"/>
            <a:ext cx="5415676" cy="1208404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674110"/>
            <a:ext cx="5415676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465706"/>
            <a:ext cx="5442347" cy="1208404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674110"/>
            <a:ext cx="5442347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4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09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47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70560"/>
            <a:ext cx="4128849" cy="234696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448226"/>
            <a:ext cx="6480810" cy="7147983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3017520"/>
            <a:ext cx="4128849" cy="5590329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70560"/>
            <a:ext cx="4128849" cy="234696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448226"/>
            <a:ext cx="6480810" cy="7147983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3017520"/>
            <a:ext cx="4128849" cy="5590329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3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7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35517"/>
            <a:ext cx="2760345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35517"/>
            <a:ext cx="8121015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35519"/>
            <a:ext cx="1104138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677584"/>
            <a:ext cx="1104138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9322649"/>
            <a:ext cx="28803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F4B8A-78F1-4C45-8561-49C2698EBBEC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9322649"/>
            <a:ext cx="432054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9322649"/>
            <a:ext cx="28803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A0638-5302-4662-9B4E-1A4DEE2F5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0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-media-cache-ak0.pinimg.com/originals/76/91/1a/76911aaf8e18a3eb03a76a57b7c179b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801600" cy="100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49256" y="2838894"/>
            <a:ext cx="1435396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Mercury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3.3×10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23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2,439,766 m</a:t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0 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6538" y="2838893"/>
            <a:ext cx="1435396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Earth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5.9×10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24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6,371,393 m</a:t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1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4452" y="2838892"/>
            <a:ext cx="1513369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Jupiter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1.9×10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27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69,911,513 m</a:t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53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75403" y="2838891"/>
            <a:ext cx="1513369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Uranus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8.7×10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25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25,361,652 m</a:t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27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11290" y="2838890"/>
            <a:ext cx="1513369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Pluto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(Dwarf Planet)</a:t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1.3×10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22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1,187,052 m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3759" y="9062594"/>
            <a:ext cx="1513369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Venus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4.9×10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24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6,051,133 m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0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2307" y="9062594"/>
            <a:ext cx="1513369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Mars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6.4×10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23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3,389,278 m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2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80476" y="9062594"/>
            <a:ext cx="1605516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Saturn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5.7×10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26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58,232,503 m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53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29024" y="9062594"/>
            <a:ext cx="1575385" cy="830997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solidFill>
                  <a:schemeClr val="bg1"/>
                </a:solidFill>
                <a:latin typeface="Rockwell" panose="02060603020205020403" pitchFamily="18" charset="0"/>
              </a:rPr>
              <a:t>Neptune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+mj-lt"/>
              </a:rPr>
            </a:b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Mass: 1.0×10</a:t>
            </a:r>
            <a:r>
              <a:rPr lang="en-US" sz="1200" b="1" baseline="30000" dirty="0" smtClean="0">
                <a:solidFill>
                  <a:schemeClr val="bg1"/>
                </a:solidFill>
                <a:latin typeface="+mj-lt"/>
              </a:rPr>
              <a:t>26</a:t>
            </a: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Radius: 24,621,354 m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Moons: 13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69050" y="5823211"/>
            <a:ext cx="1616139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 smtClean="0">
                <a:latin typeface="Rockwell" panose="02060603020205020403" pitchFamily="18" charset="0"/>
              </a:rPr>
              <a:t>Sun</a:t>
            </a:r>
            <a:r>
              <a:rPr lang="en-US" sz="1200" b="1" dirty="0" smtClean="0">
                <a:latin typeface="+mj-lt"/>
              </a:rPr>
              <a:t/>
            </a:r>
            <a:br>
              <a:rPr lang="en-US" sz="1200" b="1" dirty="0" smtClean="0">
                <a:latin typeface="+mj-lt"/>
              </a:rPr>
            </a:br>
            <a:r>
              <a:rPr lang="en-US" sz="1200" b="1" dirty="0" smtClean="0">
                <a:latin typeface="+mj-lt"/>
              </a:rPr>
              <a:t>Mass: 2.0×10</a:t>
            </a:r>
            <a:r>
              <a:rPr lang="en-US" sz="1200" b="1" baseline="30000" dirty="0" smtClean="0">
                <a:latin typeface="+mj-lt"/>
              </a:rPr>
              <a:t>30</a:t>
            </a:r>
            <a:r>
              <a:rPr lang="en-US" sz="1200" b="1" dirty="0" smtClean="0">
                <a:latin typeface="+mj-lt"/>
              </a:rPr>
              <a:t> kg</a:t>
            </a:r>
          </a:p>
          <a:p>
            <a:pPr algn="ctr"/>
            <a:r>
              <a:rPr lang="en-US" sz="1200" b="1" dirty="0" smtClean="0">
                <a:latin typeface="+mj-lt"/>
              </a:rPr>
              <a:t>Radius: 695,700,099 m</a:t>
            </a:r>
          </a:p>
        </p:txBody>
      </p:sp>
    </p:spTree>
    <p:extLst>
      <p:ext uri="{BB962C8B-B14F-4D97-AF65-F5344CB8AC3E}">
        <p14:creationId xmlns:p14="http://schemas.microsoft.com/office/powerpoint/2010/main" val="1593421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46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Rockwell</vt:lpstr>
      <vt:lpstr>Office Theme</vt:lpstr>
      <vt:lpstr>PowerPoint Presentation</vt:lpstr>
    </vt:vector>
  </TitlesOfParts>
  <Company>Marshfield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Amendolare, Nicholas</dc:creator>
  <cp:lastModifiedBy>Amendolare, Nicholas</cp:lastModifiedBy>
  <cp:revision>4</cp:revision>
  <dcterms:created xsi:type="dcterms:W3CDTF">2017-03-01T19:38:02Z</dcterms:created>
  <dcterms:modified xsi:type="dcterms:W3CDTF">2017-03-01T20:15:44Z</dcterms:modified>
</cp:coreProperties>
</file>