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#1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0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55000"/>
    </mc:Choice>
    <mc:Fallback>
      <p:transition advClick="0" advTm="25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#2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65000">
        <p:fade/>
        <p:sndAc>
          <p:stSnd>
            <p:snd r:embed="rId2" name="chimes.wav"/>
          </p:stSnd>
        </p:sndAc>
      </p:transition>
    </mc:Choice>
    <mc:Fallback>
      <p:transition spd="slow" advClick="0" advTm="26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#3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65000">
        <p:fade/>
        <p:sndAc>
          <p:stSnd>
            <p:snd r:embed="rId2" name="chimes.wav"/>
          </p:stSnd>
        </p:sndAc>
      </p:transition>
    </mc:Choice>
    <mc:Fallback>
      <p:transition spd="slow" advClick="0" advTm="26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#4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65000">
        <p:fade/>
        <p:sndAc>
          <p:stSnd>
            <p:snd r:embed="rId2" name="chimes.wav"/>
          </p:stSnd>
        </p:sndAc>
      </p:transition>
    </mc:Choice>
    <mc:Fallback>
      <p:transition spd="slow" advClick="0" advTm="26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#5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65000">
        <p:fade/>
        <p:sndAc>
          <p:stSnd>
            <p:snd r:embed="rId2" name="chimes.wav"/>
          </p:stSnd>
        </p:sndAc>
      </p:transition>
    </mc:Choice>
    <mc:Fallback>
      <p:transition spd="slow" advClick="0" advTm="26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#6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65000">
        <p:fade/>
        <p:sndAc>
          <p:stSnd>
            <p:snd r:embed="rId2" name="chimes.wav"/>
          </p:stSnd>
        </p:sndAc>
      </p:transition>
    </mc:Choice>
    <mc:Fallback>
      <p:transition spd="slow" advClick="0" advTm="26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Round #7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65000">
        <p:fade/>
        <p:sndAc>
          <p:stSnd>
            <p:snd r:embed="rId2" name="chimes.wav"/>
          </p:stSnd>
        </p:sndAc>
      </p:transition>
    </mc:Choice>
    <mc:Fallback>
      <p:transition spd="slow" advClick="0" advTm="265000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648200" cy="37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latin typeface="Gloucester MT Extra Condensed" pitchFamily="18" charset="0"/>
              </a:rPr>
              <a:t>Review Carousel</a:t>
            </a:r>
            <a:endParaRPr lang="en-US" sz="5500" u="sng" dirty="0"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loucester MT Extra Condensed" pitchFamily="18" charset="0"/>
              </a:rPr>
              <a:t>Back Home!</a:t>
            </a:r>
            <a:endParaRPr lang="en-US" sz="11000" dirty="0">
              <a:solidFill>
                <a:schemeClr val="tx1">
                  <a:lumMod val="95000"/>
                  <a:lumOff val="5000"/>
                </a:schemeClr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3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:fade/>
        <p:sndAc>
          <p:stSnd>
            <p:snd r:embed="rId2" name="chimes.wav"/>
          </p:stSnd>
        </p:sndAc>
      </p:transition>
    </mc:Choice>
    <mc:Fallback xmlns="">
      <p:transition spd="slow" advClick="0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40</Words>
  <Application>Microsoft Office PowerPoint</Application>
  <PresentationFormat>On-screen Show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Gloucester MT Extra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Amendolare, Nicholas</dc:creator>
  <cp:lastModifiedBy>Amendolare, Nicholas</cp:lastModifiedBy>
  <cp:revision>31</cp:revision>
  <dcterms:created xsi:type="dcterms:W3CDTF">2006-08-16T00:00:00Z</dcterms:created>
  <dcterms:modified xsi:type="dcterms:W3CDTF">2018-02-16T18:12:36Z</dcterms:modified>
</cp:coreProperties>
</file>