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Round #1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0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00"/>
    </mc:Choice>
    <mc:Fallback>
      <p:transition advClick="0" advTm="30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Round </a:t>
            </a:r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#2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00">
        <p:sndAc>
          <p:stSnd>
            <p:snd r:embed="rId2" name="chimes.wav"/>
          </p:stSnd>
        </p:sndAc>
      </p:transition>
    </mc:Choice>
    <mc:Fallback>
      <p:transition advClick="0" advTm="30000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Round </a:t>
            </a:r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#3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073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00">
        <p:sndAc>
          <p:stSnd>
            <p:snd r:embed="rId2" name="chimes.wav"/>
          </p:stSnd>
        </p:sndAc>
      </p:transition>
    </mc:Choice>
    <mc:Fallback>
      <p:transition advClick="0" advTm="30000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Round </a:t>
            </a:r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#4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77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00">
        <p:sndAc>
          <p:stSnd>
            <p:snd r:embed="rId2" name="chimes.wav"/>
          </p:stSnd>
        </p:sndAc>
      </p:transition>
    </mc:Choice>
    <mc:Fallback>
      <p:transition advClick="0" advTm="30000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Round </a:t>
            </a:r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#5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633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00">
        <p:sndAc>
          <p:stSnd>
            <p:snd r:embed="rId2" name="chimes.wav"/>
          </p:stSnd>
        </p:sndAc>
      </p:transition>
    </mc:Choice>
    <mc:Fallback>
      <p:transition advClick="0" advTm="30000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Round </a:t>
            </a:r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#6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23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00">
        <p:sndAc>
          <p:stSnd>
            <p:snd r:embed="rId2" name="chimes.wav"/>
          </p:stSnd>
        </p:sndAc>
      </p:transition>
    </mc:Choice>
    <mc:Fallback>
      <p:transition advClick="0" advTm="30000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Round </a:t>
            </a:r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#7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619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00">
        <p:sndAc>
          <p:stSnd>
            <p:snd r:embed="rId2" name="chimes.wav"/>
          </p:stSnd>
        </p:sndAc>
      </p:transition>
    </mc:Choice>
    <mc:Fallback>
      <p:transition advClick="0" advTm="30000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mendolare\AppData\Local\Microsoft\Windows\Temporary Internet Files\Content.IE5\KF8M48AR\MC9002957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267200" cy="348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Fossils </a:t>
            </a:r>
            <a:r>
              <a:rPr lang="en-US" sz="5500" u="sng" dirty="0" smtClean="0">
                <a:solidFill>
                  <a:schemeClr val="bg1"/>
                </a:solidFill>
                <a:latin typeface="Gloucester MT Extra Condensed" pitchFamily="18" charset="0"/>
              </a:rPr>
              <a:t>Carousel</a:t>
            </a:r>
            <a:endParaRPr lang="en-US" sz="5500" u="sng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82237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solidFill>
                  <a:schemeClr val="bg1"/>
                </a:solidFill>
                <a:latin typeface="Gloucester MT Extra Condensed" pitchFamily="18" charset="0"/>
              </a:rPr>
              <a:t>Back Home!</a:t>
            </a:r>
            <a:endParaRPr lang="en-US" sz="11000" dirty="0">
              <a:solidFill>
                <a:schemeClr val="bg1"/>
              </a:solidFill>
              <a:latin typeface="Gloucester MT Extra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73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>
        <p:sndAc>
          <p:stSnd>
            <p:snd r:embed="rId2" name="chimes.wav"/>
          </p:stSnd>
        </p:sndAc>
      </p:transition>
    </mc:Choice>
    <mc:Fallback>
      <p:transition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40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Gloucester MT Extra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27</cp:revision>
  <dcterms:created xsi:type="dcterms:W3CDTF">2006-08-16T00:00:00Z</dcterms:created>
  <dcterms:modified xsi:type="dcterms:W3CDTF">2018-01-06T18:19:52Z</dcterms:modified>
</cp:coreProperties>
</file>