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516" y="-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FD67A3-93DE-43F6-BB95-F7CBBE766629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E377715-1C75-4764-82A9-059F8AF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9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1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0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1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7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4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77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2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3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4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A8F7F-A397-42FC-821E-4299F459FE0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FE8F4-A050-454E-BFEE-4BAA805BA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2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0" y="290185"/>
            <a:ext cx="4165979" cy="22181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9050"/>
            <a:ext cx="43689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Name: _______________________________           Class: _____________</a:t>
            </a:r>
            <a:endParaRPr lang="en-US" sz="11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182160"/>
              </p:ext>
            </p:extLst>
          </p:nvPr>
        </p:nvGraphicFramePr>
        <p:xfrm>
          <a:off x="74421" y="2438818"/>
          <a:ext cx="4294568" cy="430992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88413"/>
                <a:gridCol w="3206155"/>
              </a:tblGrid>
              <a:tr h="409157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Answers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Explanation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50127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6501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01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0128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6501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01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835" y="271135"/>
            <a:ext cx="4165979" cy="2218152"/>
          </a:xfrm>
          <a:prstGeom prst="rect">
            <a:avLst/>
          </a:prstGeom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042364"/>
              </p:ext>
            </p:extLst>
          </p:nvPr>
        </p:nvGraphicFramePr>
        <p:xfrm>
          <a:off x="4770246" y="2419768"/>
          <a:ext cx="4294568" cy="430992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88413"/>
                <a:gridCol w="3206155"/>
              </a:tblGrid>
              <a:tr h="409157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Answers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Explanation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650127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6501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01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0128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6501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01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797329" y="28575"/>
            <a:ext cx="43689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Name: _______________________________           Class: _____________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576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094141"/>
              </p:ext>
            </p:extLst>
          </p:nvPr>
        </p:nvGraphicFramePr>
        <p:xfrm>
          <a:off x="64895" y="76618"/>
          <a:ext cx="4326129" cy="669969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96412"/>
                <a:gridCol w="3229717"/>
              </a:tblGrid>
              <a:tr h="3615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Answers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Explanation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704240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1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1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38532"/>
              </p:ext>
            </p:extLst>
          </p:nvPr>
        </p:nvGraphicFramePr>
        <p:xfrm>
          <a:off x="4741670" y="76618"/>
          <a:ext cx="4326129" cy="669969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96412"/>
                <a:gridCol w="3229717"/>
              </a:tblGrid>
              <a:tr h="3615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Answers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Explanation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  <a:tr h="704240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1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4241">
                <a:tc>
                  <a:txBody>
                    <a:bodyPr/>
                    <a:lstStyle/>
                    <a:p>
                      <a:pPr algn="ctr"/>
                      <a:r>
                        <a:rPr lang="en-US" sz="900" b="0" i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 Number</a:t>
                      </a:r>
                      <a:endParaRPr lang="en-US" sz="900" b="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  <a:tr h="704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 Answer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791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80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Marshfield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23</cp:revision>
  <cp:lastPrinted>2017-09-29T13:09:32Z</cp:lastPrinted>
  <dcterms:created xsi:type="dcterms:W3CDTF">2017-05-23T16:06:48Z</dcterms:created>
  <dcterms:modified xsi:type="dcterms:W3CDTF">2017-09-29T13:16:47Z</dcterms:modified>
</cp:coreProperties>
</file>