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83820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 smtClean="0">
                <a:latin typeface="Rockwell" panose="02060603020205020403" pitchFamily="18" charset="0"/>
              </a:rPr>
              <a:t>NASA Warning Slip</a:t>
            </a:r>
            <a:endParaRPr lang="en-US" sz="3200" b="1" u="sng" dirty="0">
              <a:latin typeface="Rockwell" panose="02060603020205020403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372" y="1600200"/>
            <a:ext cx="8929255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 smtClean="0">
                <a:effectLst/>
                <a:latin typeface="Agency FB" panose="020B0503020202020204" pitchFamily="34" charset="0"/>
              </a:rPr>
              <a:t>Name of Asteroid</a:t>
            </a:r>
            <a:r>
              <a:rPr lang="en-US" sz="2400" dirty="0" smtClean="0">
                <a:effectLst/>
                <a:latin typeface="Agency FB" panose="020B0503020202020204" pitchFamily="34" charset="0"/>
              </a:rPr>
              <a:t>: _________________________</a:t>
            </a:r>
          </a:p>
          <a:p>
            <a:endParaRPr lang="en-US" sz="3600" dirty="0">
              <a:latin typeface="Agency FB" panose="020B0503020202020204" pitchFamily="34" charset="0"/>
            </a:endParaRPr>
          </a:p>
          <a:p>
            <a:r>
              <a:rPr lang="en-US" sz="2400" u="sng" dirty="0" smtClean="0">
                <a:effectLst/>
                <a:latin typeface="Agency FB" panose="020B0503020202020204" pitchFamily="34" charset="0"/>
              </a:rPr>
              <a:t>Diameter</a:t>
            </a:r>
            <a:r>
              <a:rPr lang="en-US" sz="2400" dirty="0">
                <a:latin typeface="Agency FB" panose="020B0503020202020204" pitchFamily="34" charset="0"/>
              </a:rPr>
              <a:t>: </a:t>
            </a:r>
            <a:r>
              <a:rPr lang="en-US" sz="2400" dirty="0" smtClean="0">
                <a:latin typeface="Agency FB" panose="020B0503020202020204" pitchFamily="34" charset="0"/>
              </a:rPr>
              <a:t>_______________________		</a:t>
            </a:r>
            <a:r>
              <a:rPr lang="en-US" sz="2400" u="sng" dirty="0" smtClean="0">
                <a:latin typeface="Agency FB" panose="020B0503020202020204" pitchFamily="34" charset="0"/>
              </a:rPr>
              <a:t>Mass</a:t>
            </a:r>
            <a:r>
              <a:rPr lang="en-US" sz="2400" dirty="0" smtClean="0">
                <a:latin typeface="Agency FB" panose="020B0503020202020204" pitchFamily="34" charset="0"/>
              </a:rPr>
              <a:t>: _______________________</a:t>
            </a:r>
          </a:p>
          <a:p>
            <a:endParaRPr lang="en-US" sz="3600" dirty="0">
              <a:latin typeface="Agency FB" panose="020B0503020202020204" pitchFamily="34" charset="0"/>
            </a:endParaRPr>
          </a:p>
          <a:p>
            <a:r>
              <a:rPr lang="en-US" sz="2400" u="sng" dirty="0" smtClean="0">
                <a:latin typeface="Agency FB" panose="020B0503020202020204" pitchFamily="34" charset="0"/>
              </a:rPr>
              <a:t>Number of Times It Crosses Earth’s Orbit</a:t>
            </a:r>
            <a:r>
              <a:rPr lang="en-US" sz="2400" dirty="0" smtClean="0">
                <a:latin typeface="Agency FB" panose="020B0503020202020204" pitchFamily="34" charset="0"/>
              </a:rPr>
              <a:t>: ___________________</a:t>
            </a:r>
            <a:endParaRPr lang="en-US" sz="2400" dirty="0">
              <a:latin typeface="Agency FB" panose="020B0503020202020204" pitchFamily="34" charset="0"/>
            </a:endParaRPr>
          </a:p>
          <a:p>
            <a:endParaRPr lang="en-US" sz="4600" dirty="0" smtClean="0">
              <a:latin typeface="Agency FB" panose="020B0503020202020204" pitchFamily="34" charset="0"/>
            </a:endParaRPr>
          </a:p>
          <a:p>
            <a:r>
              <a:rPr lang="en-US" sz="2400" u="sng" dirty="0" smtClean="0">
                <a:latin typeface="Agency FB" panose="020B0503020202020204" pitchFamily="34" charset="0"/>
              </a:rPr>
              <a:t>Hazard Rating</a:t>
            </a:r>
            <a:r>
              <a:rPr lang="en-US" sz="2400" dirty="0" smtClean="0">
                <a:latin typeface="Agency FB" panose="020B0503020202020204" pitchFamily="34" charset="0"/>
              </a:rPr>
              <a:t> </a:t>
            </a:r>
            <a:r>
              <a:rPr lang="en-US" dirty="0" smtClean="0">
                <a:latin typeface="Agency FB" panose="020B0503020202020204" pitchFamily="34" charset="0"/>
              </a:rPr>
              <a:t>(circle one)</a:t>
            </a:r>
            <a:r>
              <a:rPr lang="en-US" sz="2400" dirty="0" smtClean="0">
                <a:latin typeface="Agency FB" panose="020B0503020202020204" pitchFamily="34" charset="0"/>
              </a:rPr>
              <a:t>:              1              2              3              4              5</a:t>
            </a:r>
            <a:endParaRPr lang="en-US" sz="2400" dirty="0">
              <a:latin typeface="Agency FB" panose="020B0503020202020204" pitchFamily="34" charset="0"/>
            </a:endParaRPr>
          </a:p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 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                                                                Least Dangerous                                                                        Most Dangerous</a:t>
            </a:r>
          </a:p>
          <a:p>
            <a:endParaRPr lang="en-US" sz="3000" dirty="0" smtClean="0">
              <a:effectLst/>
              <a:latin typeface="Agency FB" panose="020B0503020202020204" pitchFamily="34" charset="0"/>
            </a:endParaRPr>
          </a:p>
          <a:p>
            <a:r>
              <a:rPr lang="en-US" sz="2400" u="sng" dirty="0" smtClean="0">
                <a:effectLst/>
                <a:latin typeface="Agency FB" panose="020B0503020202020204" pitchFamily="34" charset="0"/>
              </a:rPr>
              <a:t>Comments</a:t>
            </a:r>
            <a:r>
              <a:rPr lang="en-US" sz="2400" dirty="0" smtClean="0">
                <a:effectLst/>
                <a:latin typeface="Agency FB" panose="020B0503020202020204" pitchFamily="34" charset="0"/>
              </a:rPr>
              <a:t>:  ____________________________________________________________________</a:t>
            </a:r>
          </a:p>
          <a:p>
            <a:r>
              <a:rPr lang="en-US" sz="2400" dirty="0">
                <a:latin typeface="Agency FB" panose="020B0503020202020204" pitchFamily="34" charset="0"/>
              </a:rPr>
              <a:t> </a:t>
            </a:r>
            <a:r>
              <a:rPr lang="en-US" sz="2400" dirty="0" smtClean="0">
                <a:latin typeface="Agency FB" panose="020B0503020202020204" pitchFamily="34" charset="0"/>
              </a:rPr>
              <a:t>            </a:t>
            </a:r>
            <a:r>
              <a:rPr lang="en-US" sz="3000" dirty="0" smtClean="0">
                <a:latin typeface="Agency FB" panose="020B0503020202020204" pitchFamily="34" charset="0"/>
              </a:rPr>
              <a:t>  </a:t>
            </a:r>
            <a:r>
              <a:rPr lang="en-US" sz="2400" dirty="0" smtClean="0">
                <a:latin typeface="Agency FB" panose="020B0503020202020204" pitchFamily="34" charset="0"/>
              </a:rPr>
              <a:t>   </a:t>
            </a:r>
            <a:r>
              <a:rPr lang="en-US" sz="1000" dirty="0" smtClean="0">
                <a:latin typeface="Agency FB" panose="020B0503020202020204" pitchFamily="34" charset="0"/>
              </a:rPr>
              <a:t> </a:t>
            </a:r>
            <a:r>
              <a:rPr lang="en-US" sz="2400" dirty="0" smtClean="0">
                <a:latin typeface="Agency FB" panose="020B0503020202020204" pitchFamily="34" charset="0"/>
              </a:rPr>
              <a:t> ____________________________________________________________________</a:t>
            </a:r>
            <a:endParaRPr lang="en-US" sz="2400" dirty="0">
              <a:effectLst/>
              <a:latin typeface="Agency FB" panose="020B0503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494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Lucida Sans Typewriter" panose="020B0509030504030204" pitchFamily="49" charset="0"/>
              </a:rPr>
              <a:t> Name: _____________________________      Date: ______________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Lucida Sans Typewriter" panose="020B0509030504030204" pitchFamily="49" charset="0"/>
            </a:endParaRPr>
          </a:p>
        </p:txBody>
      </p:sp>
      <p:pic>
        <p:nvPicPr>
          <p:cNvPr id="6" name="Picture 2" descr="http://upload.wikimedia.org/wikipedia/commons/thumb/e/e5/NASA_logo.svg/2000px-NASA_logo.svg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304800"/>
            <a:ext cx="1600200" cy="1324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105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83820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 smtClean="0">
                <a:latin typeface="Rockwell" panose="02060603020205020403" pitchFamily="18" charset="0"/>
              </a:rPr>
              <a:t>NASA Warning Slip</a:t>
            </a:r>
            <a:endParaRPr lang="en-US" sz="3200" b="1" u="sng" dirty="0">
              <a:latin typeface="Rockwell" panose="02060603020205020403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372" y="1600200"/>
            <a:ext cx="8929255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 smtClean="0">
                <a:effectLst/>
                <a:latin typeface="Agency FB" panose="020B0503020202020204" pitchFamily="34" charset="0"/>
              </a:rPr>
              <a:t>Name of Asteroid</a:t>
            </a:r>
            <a:r>
              <a:rPr lang="en-US" sz="2400" dirty="0" smtClean="0">
                <a:effectLst/>
                <a:latin typeface="Agency FB" panose="020B0503020202020204" pitchFamily="34" charset="0"/>
              </a:rPr>
              <a:t>: _________________________</a:t>
            </a:r>
          </a:p>
          <a:p>
            <a:endParaRPr lang="en-US" sz="3600" dirty="0">
              <a:latin typeface="Agency FB" panose="020B0503020202020204" pitchFamily="34" charset="0"/>
            </a:endParaRPr>
          </a:p>
          <a:p>
            <a:r>
              <a:rPr lang="en-US" sz="2400" u="sng" dirty="0" smtClean="0">
                <a:effectLst/>
                <a:latin typeface="Agency FB" panose="020B0503020202020204" pitchFamily="34" charset="0"/>
              </a:rPr>
              <a:t>Diameter</a:t>
            </a:r>
            <a:r>
              <a:rPr lang="en-US" sz="2400" dirty="0">
                <a:latin typeface="Agency FB" panose="020B0503020202020204" pitchFamily="34" charset="0"/>
              </a:rPr>
              <a:t>: </a:t>
            </a:r>
            <a:r>
              <a:rPr lang="en-US" sz="2400" dirty="0" smtClean="0">
                <a:latin typeface="Agency FB" panose="020B0503020202020204" pitchFamily="34" charset="0"/>
              </a:rPr>
              <a:t>_______________________		</a:t>
            </a:r>
            <a:r>
              <a:rPr lang="en-US" sz="2400" u="sng" dirty="0" smtClean="0">
                <a:latin typeface="Agency FB" panose="020B0503020202020204" pitchFamily="34" charset="0"/>
              </a:rPr>
              <a:t>Mass</a:t>
            </a:r>
            <a:r>
              <a:rPr lang="en-US" sz="2400" dirty="0" smtClean="0">
                <a:latin typeface="Agency FB" panose="020B0503020202020204" pitchFamily="34" charset="0"/>
              </a:rPr>
              <a:t>: _______________________</a:t>
            </a:r>
          </a:p>
          <a:p>
            <a:endParaRPr lang="en-US" sz="3600" dirty="0">
              <a:latin typeface="Agency FB" panose="020B0503020202020204" pitchFamily="34" charset="0"/>
            </a:endParaRPr>
          </a:p>
          <a:p>
            <a:r>
              <a:rPr lang="en-US" sz="2400" u="sng" dirty="0">
                <a:latin typeface="Agency FB" panose="020B0503020202020204" pitchFamily="34" charset="0"/>
              </a:rPr>
              <a:t>Number of Times It Crosses Earth’s Orbit</a:t>
            </a:r>
            <a:r>
              <a:rPr lang="en-US" sz="2400" dirty="0">
                <a:latin typeface="Agency FB" panose="020B0503020202020204" pitchFamily="34" charset="0"/>
              </a:rPr>
              <a:t>: ___________________</a:t>
            </a:r>
          </a:p>
          <a:p>
            <a:endParaRPr lang="en-US" sz="4600" dirty="0" smtClean="0">
              <a:latin typeface="Agency FB" panose="020B0503020202020204" pitchFamily="34" charset="0"/>
            </a:endParaRPr>
          </a:p>
          <a:p>
            <a:r>
              <a:rPr lang="en-US" sz="2400" u="sng" dirty="0" smtClean="0">
                <a:latin typeface="Agency FB" panose="020B0503020202020204" pitchFamily="34" charset="0"/>
              </a:rPr>
              <a:t>Hazard Rating</a:t>
            </a:r>
            <a:r>
              <a:rPr lang="en-US" sz="2400" dirty="0" smtClean="0">
                <a:latin typeface="Agency FB" panose="020B0503020202020204" pitchFamily="34" charset="0"/>
              </a:rPr>
              <a:t> </a:t>
            </a:r>
            <a:r>
              <a:rPr lang="en-US" dirty="0" smtClean="0">
                <a:latin typeface="Agency FB" panose="020B0503020202020204" pitchFamily="34" charset="0"/>
              </a:rPr>
              <a:t>(circle one)</a:t>
            </a:r>
            <a:r>
              <a:rPr lang="en-US" sz="2400" dirty="0" smtClean="0">
                <a:latin typeface="Agency FB" panose="020B0503020202020204" pitchFamily="34" charset="0"/>
              </a:rPr>
              <a:t>:              1              2              3              4              5</a:t>
            </a:r>
            <a:endParaRPr lang="en-US" sz="2400" dirty="0">
              <a:latin typeface="Agency FB" panose="020B0503020202020204" pitchFamily="34" charset="0"/>
            </a:endParaRPr>
          </a:p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 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                                                                Least Dangerous                                                                        Most Dangerous</a:t>
            </a:r>
          </a:p>
          <a:p>
            <a:endParaRPr lang="en-US" sz="3000" dirty="0" smtClean="0">
              <a:effectLst/>
              <a:latin typeface="Agency FB" panose="020B0503020202020204" pitchFamily="34" charset="0"/>
            </a:endParaRPr>
          </a:p>
          <a:p>
            <a:r>
              <a:rPr lang="en-US" sz="2400" u="sng" dirty="0" smtClean="0">
                <a:effectLst/>
                <a:latin typeface="Agency FB" panose="020B0503020202020204" pitchFamily="34" charset="0"/>
              </a:rPr>
              <a:t>Comments</a:t>
            </a:r>
            <a:r>
              <a:rPr lang="en-US" sz="2400" dirty="0" smtClean="0">
                <a:effectLst/>
                <a:latin typeface="Agency FB" panose="020B0503020202020204" pitchFamily="34" charset="0"/>
              </a:rPr>
              <a:t>:  ____________________________________________________________________</a:t>
            </a:r>
          </a:p>
          <a:p>
            <a:r>
              <a:rPr lang="en-US" sz="2400" dirty="0">
                <a:latin typeface="Agency FB" panose="020B0503020202020204" pitchFamily="34" charset="0"/>
              </a:rPr>
              <a:t> </a:t>
            </a:r>
            <a:r>
              <a:rPr lang="en-US" sz="2400" dirty="0" smtClean="0">
                <a:latin typeface="Agency FB" panose="020B0503020202020204" pitchFamily="34" charset="0"/>
              </a:rPr>
              <a:t>            </a:t>
            </a:r>
            <a:r>
              <a:rPr lang="en-US" sz="3000" dirty="0" smtClean="0">
                <a:latin typeface="Agency FB" panose="020B0503020202020204" pitchFamily="34" charset="0"/>
              </a:rPr>
              <a:t>  </a:t>
            </a:r>
            <a:r>
              <a:rPr lang="en-US" sz="2400" dirty="0" smtClean="0">
                <a:latin typeface="Agency FB" panose="020B0503020202020204" pitchFamily="34" charset="0"/>
              </a:rPr>
              <a:t>   </a:t>
            </a:r>
            <a:r>
              <a:rPr lang="en-US" sz="1000" dirty="0" smtClean="0">
                <a:latin typeface="Agency FB" panose="020B0503020202020204" pitchFamily="34" charset="0"/>
              </a:rPr>
              <a:t> </a:t>
            </a:r>
            <a:r>
              <a:rPr lang="en-US" sz="2400" dirty="0" smtClean="0">
                <a:latin typeface="Agency FB" panose="020B0503020202020204" pitchFamily="34" charset="0"/>
              </a:rPr>
              <a:t> ____________________________________________________________________</a:t>
            </a:r>
            <a:endParaRPr lang="en-US" sz="2400" dirty="0">
              <a:effectLst/>
              <a:latin typeface="Agency FB" panose="020B0503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494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Lucida Sans Typewriter" panose="020B0509030504030204" pitchFamily="49" charset="0"/>
              </a:rPr>
              <a:t> Name: _____________________________      Date: ______________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Lucida Sans Typewriter" panose="020B0509030504030204" pitchFamily="49" charset="0"/>
            </a:endParaRPr>
          </a:p>
        </p:txBody>
      </p:sp>
      <p:pic>
        <p:nvPicPr>
          <p:cNvPr id="6" name="Picture 2" descr="http://upload.wikimedia.org/wikipedia/commons/thumb/e/e5/NASA_logo.svg/2000px-NASA_logo.svg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304800"/>
            <a:ext cx="1600200" cy="1324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1334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36</Words>
  <Application>Microsoft Office PowerPoint</Application>
  <PresentationFormat>On-screen Show (4:3)</PresentationFormat>
  <Paragraphs>26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Amendolare, Nicholas</dc:creator>
  <cp:lastModifiedBy>Amendolare, Nicholas</cp:lastModifiedBy>
  <cp:revision>60</cp:revision>
  <dcterms:created xsi:type="dcterms:W3CDTF">2006-08-16T00:00:00Z</dcterms:created>
  <dcterms:modified xsi:type="dcterms:W3CDTF">2015-03-11T16:50:42Z</dcterms:modified>
</cp:coreProperties>
</file>